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44" r:id="rId2"/>
    <p:sldMasterId id="2147483756" r:id="rId3"/>
  </p:sldMasterIdLst>
  <p:notesMasterIdLst>
    <p:notesMasterId r:id="rId26"/>
  </p:notesMasterIdLst>
  <p:sldIdLst>
    <p:sldId id="256" r:id="rId4"/>
    <p:sldId id="257" r:id="rId5"/>
    <p:sldId id="268" r:id="rId6"/>
    <p:sldId id="269" r:id="rId7"/>
    <p:sldId id="270" r:id="rId8"/>
    <p:sldId id="263" r:id="rId9"/>
    <p:sldId id="260" r:id="rId10"/>
    <p:sldId id="291" r:id="rId11"/>
    <p:sldId id="292" r:id="rId12"/>
    <p:sldId id="276" r:id="rId13"/>
    <p:sldId id="261" r:id="rId14"/>
    <p:sldId id="262" r:id="rId15"/>
    <p:sldId id="272" r:id="rId16"/>
    <p:sldId id="285" r:id="rId17"/>
    <p:sldId id="266" r:id="rId18"/>
    <p:sldId id="271" r:id="rId19"/>
    <p:sldId id="274" r:id="rId20"/>
    <p:sldId id="273" r:id="rId21"/>
    <p:sldId id="275" r:id="rId22"/>
    <p:sldId id="279" r:id="rId23"/>
    <p:sldId id="293" r:id="rId24"/>
    <p:sldId id="294" r:id="rId25"/>
  </p:sldIdLst>
  <p:sldSz cx="9144000" cy="6858000" type="screen4x3"/>
  <p:notesSz cx="6797675" cy="9926638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AE69B"/>
    <a:srgbClr val="7DE382"/>
    <a:srgbClr val="8DD39A"/>
    <a:srgbClr val="93D8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4786" autoAdjust="0"/>
    <p:restoredTop sz="78700" autoAdjust="0"/>
  </p:normalViewPr>
  <p:slideViewPr>
    <p:cSldViewPr snapToGrid="0">
      <p:cViewPr varScale="1">
        <p:scale>
          <a:sx n="75" d="100"/>
          <a:sy n="75" d="100"/>
        </p:scale>
        <p:origin x="-1176" y="-102"/>
      </p:cViewPr>
      <p:guideLst>
        <p:guide orient="horz" pos="2160"/>
        <p:guide pos="384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36" Type="http://schemas.microsoft.com/office/2016/11/relationships/changesInfo" Target="changesInfos/changesInfo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Галина Абдрахманова" userId="fcc1b4ad7bae7c85" providerId="LiveId" clId="{D146B582-1F73-4A6F-B396-78A5594ECA06}"/>
    <pc:docChg chg="undo custSel addSld delSld modSld sldOrd">
      <pc:chgData name="Галина Абдрахманова" userId="fcc1b4ad7bae7c85" providerId="LiveId" clId="{D146B582-1F73-4A6F-B396-78A5594ECA06}" dt="2024-02-26T14:57:59.007" v="2535" actId="20577"/>
      <pc:docMkLst>
        <pc:docMk/>
      </pc:docMkLst>
      <pc:sldChg chg="addSp delSp modSp new add">
        <pc:chgData name="Галина Абдрахманова" userId="fcc1b4ad7bae7c85" providerId="LiveId" clId="{D146B582-1F73-4A6F-B396-78A5594ECA06}" dt="2024-02-24T16:46:14.638" v="27" actId="27636"/>
        <pc:sldMkLst>
          <pc:docMk/>
          <pc:sldMk cId="821396746" sldId="256"/>
        </pc:sldMkLst>
        <pc:spChg chg="mod">
          <ac:chgData name="Галина Абдрахманова" userId="fcc1b4ad7bae7c85" providerId="LiveId" clId="{D146B582-1F73-4A6F-B396-78A5594ECA06}" dt="2024-02-24T16:44:16.605" v="17" actId="2711"/>
          <ac:spMkLst>
            <pc:docMk/>
            <pc:sldMk cId="821396746" sldId="256"/>
            <ac:spMk id="2" creationId="{70B6C402-FA9C-48B3-BD67-10ACD731E020}"/>
          </ac:spMkLst>
        </pc:spChg>
        <pc:spChg chg="mod">
          <ac:chgData name="Галина Абдрахманова" userId="fcc1b4ad7bae7c85" providerId="LiveId" clId="{D146B582-1F73-4A6F-B396-78A5594ECA06}" dt="2024-02-24T16:46:14.638" v="27" actId="27636"/>
          <ac:spMkLst>
            <pc:docMk/>
            <pc:sldMk cId="821396746" sldId="256"/>
            <ac:spMk id="3" creationId="{9E8EE9FA-6400-4CC9-99B9-F8A3481C2542}"/>
          </ac:spMkLst>
        </pc:spChg>
        <pc:picChg chg="add del mod">
          <ac:chgData name="Галина Абдрахманова" userId="fcc1b4ad7bae7c85" providerId="LiveId" clId="{D146B582-1F73-4A6F-B396-78A5594ECA06}" dt="2024-02-24T16:43:35.945" v="12"/>
          <ac:picMkLst>
            <pc:docMk/>
            <pc:sldMk cId="821396746" sldId="256"/>
            <ac:picMk id="1026" creationId="{BCC9FA28-E8C8-423E-9B8D-5D9520FAEF2C}"/>
          </ac:picMkLst>
        </pc:picChg>
        <pc:picChg chg="add mod">
          <ac:chgData name="Галина Абдрахманова" userId="fcc1b4ad7bae7c85" providerId="LiveId" clId="{D146B582-1F73-4A6F-B396-78A5594ECA06}" dt="2024-02-24T16:45:37.445" v="25" actId="1076"/>
          <ac:picMkLst>
            <pc:docMk/>
            <pc:sldMk cId="821396746" sldId="256"/>
            <ac:picMk id="1027" creationId="{4FE34EA3-CFCC-486E-956C-463FB7882251}"/>
          </ac:picMkLst>
        </pc:picChg>
      </pc:sldChg>
      <pc:sldChg chg="addSp delSp modSp new add setBg">
        <pc:chgData name="Галина Абдрахманова" userId="fcc1b4ad7bae7c85" providerId="LiveId" clId="{D146B582-1F73-4A6F-B396-78A5594ECA06}" dt="2024-02-26T13:59:07.694" v="2226" actId="14100"/>
        <pc:sldMkLst>
          <pc:docMk/>
          <pc:sldMk cId="3184469342" sldId="257"/>
        </pc:sldMkLst>
        <pc:spChg chg="mod">
          <ac:chgData name="Галина Абдрахманова" userId="fcc1b4ad7bae7c85" providerId="LiveId" clId="{D146B582-1F73-4A6F-B396-78A5594ECA06}" dt="2024-02-26T13:57:26.672" v="2210" actId="27636"/>
          <ac:spMkLst>
            <pc:docMk/>
            <pc:sldMk cId="3184469342" sldId="257"/>
            <ac:spMk id="2" creationId="{8203AF73-3984-40FD-A4C1-57040CFD8772}"/>
          </ac:spMkLst>
        </pc:spChg>
        <pc:spChg chg="del">
          <ac:chgData name="Галина Абдрахманова" userId="fcc1b4ad7bae7c85" providerId="LiveId" clId="{D146B582-1F73-4A6F-B396-78A5594ECA06}" dt="2024-02-24T17:19:05.615" v="564"/>
          <ac:spMkLst>
            <pc:docMk/>
            <pc:sldMk cId="3184469342" sldId="257"/>
            <ac:spMk id="3" creationId="{50EF5FA1-AC86-4999-90AB-7D69731F44CC}"/>
          </ac:spMkLst>
        </pc:spChg>
        <pc:spChg chg="add del mod">
          <ac:chgData name="Галина Абдрахманова" userId="fcc1b4ad7bae7c85" providerId="LiveId" clId="{D146B582-1F73-4A6F-B396-78A5594ECA06}" dt="2024-02-26T13:58:29.245" v="2221"/>
          <ac:spMkLst>
            <pc:docMk/>
            <pc:sldMk cId="3184469342" sldId="257"/>
            <ac:spMk id="4" creationId="{D18A00DD-FED7-41D8-84CA-62CB37D644DB}"/>
          </ac:spMkLst>
        </pc:spChg>
        <pc:spChg chg="add del mod">
          <ac:chgData name="Галина Абдрахманова" userId="fcc1b4ad7bae7c85" providerId="LiveId" clId="{D146B582-1F73-4A6F-B396-78A5594ECA06}" dt="2024-02-26T13:57:49.664" v="2215" actId="21"/>
          <ac:spMkLst>
            <pc:docMk/>
            <pc:sldMk cId="3184469342" sldId="257"/>
            <ac:spMk id="6" creationId="{65C82B23-FFE2-405E-9B52-107E7DA38F32}"/>
          </ac:spMkLst>
        </pc:spChg>
        <pc:spChg chg="add mod">
          <ac:chgData name="Галина Абдрахманова" userId="fcc1b4ad7bae7c85" providerId="LiveId" clId="{D146B582-1F73-4A6F-B396-78A5594ECA06}" dt="2024-02-26T13:58:58.033" v="2225" actId="14100"/>
          <ac:spMkLst>
            <pc:docMk/>
            <pc:sldMk cId="3184469342" sldId="257"/>
            <ac:spMk id="9" creationId="{A3691263-CC47-4610-830F-E62847BA760C}"/>
          </ac:spMkLst>
        </pc:spChg>
        <pc:picChg chg="add del mod">
          <ac:chgData name="Галина Абдрахманова" userId="fcc1b4ad7bae7c85" providerId="LiveId" clId="{D146B582-1F73-4A6F-B396-78A5594ECA06}" dt="2024-02-26T13:57:30.043" v="2211" actId="478"/>
          <ac:picMkLst>
            <pc:docMk/>
            <pc:sldMk cId="3184469342" sldId="257"/>
            <ac:picMk id="5" creationId="{2C69168F-E51F-4F8A-879F-FD361CCAB2D7}"/>
          </ac:picMkLst>
        </pc:picChg>
        <pc:picChg chg="add">
          <ac:chgData name="Галина Абдрахманова" userId="fcc1b4ad7bae7c85" providerId="LiveId" clId="{D146B582-1F73-4A6F-B396-78A5594ECA06}" dt="2024-02-26T13:58:10.751" v="2218"/>
          <ac:picMkLst>
            <pc:docMk/>
            <pc:sldMk cId="3184469342" sldId="257"/>
            <ac:picMk id="7" creationId="{78615C5B-06CF-4AAF-8F6B-6B11153AF4BC}"/>
          </ac:picMkLst>
        </pc:picChg>
        <pc:picChg chg="add mod">
          <ac:chgData name="Галина Абдрахманова" userId="fcc1b4ad7bae7c85" providerId="LiveId" clId="{D146B582-1F73-4A6F-B396-78A5594ECA06}" dt="2024-02-26T13:59:07.694" v="2226" actId="14100"/>
          <ac:picMkLst>
            <pc:docMk/>
            <pc:sldMk cId="3184469342" sldId="257"/>
            <ac:picMk id="8" creationId="{1AB9C5DB-D024-42E7-B7E9-26D9252766EC}"/>
          </ac:picMkLst>
        </pc:picChg>
      </pc:sldChg>
      <pc:sldChg chg="addSp delSp modSp add del ord">
        <pc:chgData name="Галина Абдрахманова" userId="fcc1b4ad7bae7c85" providerId="LiveId" clId="{D146B582-1F73-4A6F-B396-78A5594ECA06}" dt="2024-02-26T13:59:23.401" v="2227" actId="2696"/>
        <pc:sldMkLst>
          <pc:docMk/>
          <pc:sldMk cId="3682646471" sldId="258"/>
        </pc:sldMkLst>
        <pc:spChg chg="mod">
          <ac:chgData name="Галина Абдрахманова" userId="fcc1b4ad7bae7c85" providerId="LiveId" clId="{D146B582-1F73-4A6F-B396-78A5594ECA06}" dt="2024-02-26T13:58:21.864" v="2219" actId="14100"/>
          <ac:spMkLst>
            <pc:docMk/>
            <pc:sldMk cId="3682646471" sldId="258"/>
            <ac:spMk id="3" creationId="{00000000-0000-0000-0000-000000000000}"/>
          </ac:spMkLst>
        </pc:spChg>
        <pc:spChg chg="del">
          <ac:chgData name="Галина Абдрахманова" userId="fcc1b4ad7bae7c85" providerId="LiveId" clId="{D146B582-1F73-4A6F-B396-78A5594ECA06}" dt="2024-02-24T17:04:43.848" v="84"/>
          <ac:spMkLst>
            <pc:docMk/>
            <pc:sldMk cId="3682646471" sldId="258"/>
            <ac:spMk id="3" creationId="{50EF5FA1-AC86-4999-90AB-7D69731F44CC}"/>
          </ac:spMkLst>
        </pc:spChg>
        <pc:spChg chg="add del mod">
          <ac:chgData name="Галина Абдрахманова" userId="fcc1b4ad7bae7c85" providerId="LiveId" clId="{D146B582-1F73-4A6F-B396-78A5594ECA06}" dt="2024-02-26T13:58:41.393" v="2223" actId="21"/>
          <ac:spMkLst>
            <pc:docMk/>
            <pc:sldMk cId="3682646471" sldId="258"/>
            <ac:spMk id="6" creationId="{51D72DBB-39AE-4471-A927-36F062750AA6}"/>
          </ac:spMkLst>
        </pc:spChg>
        <pc:spChg chg="add del mod">
          <ac:chgData name="Галина Абдрахманова" userId="fcc1b4ad7bae7c85" providerId="LiveId" clId="{D146B582-1F73-4A6F-B396-78A5594ECA06}" dt="2024-02-26T13:46:50.101" v="2147"/>
          <ac:spMkLst>
            <pc:docMk/>
            <pc:sldMk cId="3682646471" sldId="258"/>
            <ac:spMk id="9" creationId="{CD9E89A4-88F8-4F29-9F02-584265B28E49}"/>
          </ac:spMkLst>
        </pc:spChg>
        <pc:spChg chg="add del mod">
          <ac:chgData name="Галина Абдрахманова" userId="fcc1b4ad7bae7c85" providerId="LiveId" clId="{D146B582-1F73-4A6F-B396-78A5594ECA06}" dt="2024-02-26T13:48:26.142" v="2152" actId="478"/>
          <ac:spMkLst>
            <pc:docMk/>
            <pc:sldMk cId="3682646471" sldId="258"/>
            <ac:spMk id="10" creationId="{41009A5B-AF36-4D9A-9EEF-A37B474CFB7D}"/>
          </ac:spMkLst>
        </pc:spChg>
        <pc:picChg chg="del mod">
          <ac:chgData name="Галина Абдрахманова" userId="fcc1b4ad7bae7c85" providerId="LiveId" clId="{D146B582-1F73-4A6F-B396-78A5594ECA06}" dt="2024-02-26T13:58:07.056" v="2217" actId="21"/>
          <ac:picMkLst>
            <pc:docMk/>
            <pc:sldMk cId="3682646471" sldId="258"/>
            <ac:picMk id="4" creationId="{00000000-0000-0000-0000-000000000000}"/>
          </ac:picMkLst>
        </pc:picChg>
        <pc:picChg chg="del mod">
          <ac:chgData name="Галина Абдрахманова" userId="fcc1b4ad7bae7c85" providerId="LiveId" clId="{D146B582-1F73-4A6F-B396-78A5594ECA06}" dt="2024-02-26T13:44:43.766" v="2139" actId="478"/>
          <ac:picMkLst>
            <pc:docMk/>
            <pc:sldMk cId="3682646471" sldId="258"/>
            <ac:picMk id="5" creationId="{00000000-0000-0000-0000-000000000000}"/>
          </ac:picMkLst>
        </pc:picChg>
        <pc:picChg chg="add mod">
          <ac:chgData name="Галина Абдрахманова" userId="fcc1b4ad7bae7c85" providerId="LiveId" clId="{D146B582-1F73-4A6F-B396-78A5594ECA06}" dt="2024-02-24T17:04:54.321" v="86" actId="1076"/>
          <ac:picMkLst>
            <pc:docMk/>
            <pc:sldMk cId="3682646471" sldId="258"/>
            <ac:picMk id="5" creationId="{AADD11AC-830F-494F-A2EE-3065DCD76F12}"/>
          </ac:picMkLst>
        </pc:picChg>
        <pc:picChg chg="add del">
          <ac:chgData name="Галина Абдрахманова" userId="fcc1b4ad7bae7c85" providerId="LiveId" clId="{D146B582-1F73-4A6F-B396-78A5594ECA06}" dt="2024-02-26T13:42:50.829" v="2129" actId="21"/>
          <ac:picMkLst>
            <pc:docMk/>
            <pc:sldMk cId="3682646471" sldId="258"/>
            <ac:picMk id="4098" creationId="{00000000-0000-0000-0000-000000000000}"/>
          </ac:picMkLst>
        </pc:picChg>
        <pc:picChg chg="add del mod">
          <ac:chgData name="Галина Абдрахманова" userId="fcc1b4ad7bae7c85" providerId="LiveId" clId="{D146B582-1F73-4A6F-B396-78A5594ECA06}" dt="2024-02-26T13:58:24.502" v="2220" actId="21"/>
          <ac:picMkLst>
            <pc:docMk/>
            <pc:sldMk cId="3682646471" sldId="258"/>
            <ac:picMk id="4099" creationId="{00000000-0000-0000-0000-000000000000}"/>
          </ac:picMkLst>
        </pc:picChg>
      </pc:sldChg>
      <pc:sldChg chg="addSp delSp modSp add del">
        <pc:chgData name="Галина Абдрахманова" userId="fcc1b4ad7bae7c85" providerId="LiveId" clId="{D146B582-1F73-4A6F-B396-78A5594ECA06}" dt="2024-02-26T14:48:25.414" v="2465" actId="2696"/>
        <pc:sldMkLst>
          <pc:docMk/>
          <pc:sldMk cId="2616149324" sldId="259"/>
        </pc:sldMkLst>
        <pc:spChg chg="mod">
          <ac:chgData name="Галина Абдрахманова" userId="fcc1b4ad7bae7c85" providerId="LiveId" clId="{D146B582-1F73-4A6F-B396-78A5594ECA06}" dt="2024-02-24T17:37:03.922" v="937" actId="14100"/>
          <ac:spMkLst>
            <pc:docMk/>
            <pc:sldMk cId="2616149324" sldId="259"/>
            <ac:spMk id="2" creationId="{8203AF73-3984-40FD-A4C1-57040CFD8772}"/>
          </ac:spMkLst>
        </pc:spChg>
        <pc:spChg chg="del mod">
          <ac:chgData name="Галина Абдрахманова" userId="fcc1b4ad7bae7c85" providerId="LiveId" clId="{D146B582-1F73-4A6F-B396-78A5594ECA06}" dt="2024-02-24T17:32:29.882" v="887"/>
          <ac:spMkLst>
            <pc:docMk/>
            <pc:sldMk cId="2616149324" sldId="259"/>
            <ac:spMk id="3" creationId="{50EF5FA1-AC86-4999-90AB-7D69731F44CC}"/>
          </ac:spMkLst>
        </pc:spChg>
        <pc:spChg chg="add mod">
          <ac:chgData name="Галина Абдрахманова" userId="fcc1b4ad7bae7c85" providerId="LiveId" clId="{D146B582-1F73-4A6F-B396-78A5594ECA06}" dt="2024-02-24T17:37:57.049" v="947" actId="113"/>
          <ac:spMkLst>
            <pc:docMk/>
            <pc:sldMk cId="2616149324" sldId="259"/>
            <ac:spMk id="4" creationId="{55FDA8A5-643E-4079-91FA-B465AB818E11}"/>
          </ac:spMkLst>
        </pc:spChg>
        <pc:spChg chg="add mod">
          <ac:chgData name="Галина Абдрахманова" userId="fcc1b4ad7bae7c85" providerId="LiveId" clId="{D146B582-1F73-4A6F-B396-78A5594ECA06}" dt="2024-02-24T17:39:58.126" v="980" actId="20577"/>
          <ac:spMkLst>
            <pc:docMk/>
            <pc:sldMk cId="2616149324" sldId="259"/>
            <ac:spMk id="5" creationId="{C9FBC7C1-5B5D-46DB-BBA8-9152EA1E673A}"/>
          </ac:spMkLst>
        </pc:spChg>
      </pc:sldChg>
      <pc:sldChg chg="addSp delSp modSp add">
        <pc:chgData name="Галина Абдрахманова" userId="fcc1b4ad7bae7c85" providerId="LiveId" clId="{D146B582-1F73-4A6F-B396-78A5594ECA06}" dt="2024-02-24T17:52:14.828" v="1222" actId="1076"/>
        <pc:sldMkLst>
          <pc:docMk/>
          <pc:sldMk cId="2836767630" sldId="260"/>
        </pc:sldMkLst>
        <pc:spChg chg="mod">
          <ac:chgData name="Галина Абдрахманова" userId="fcc1b4ad7bae7c85" providerId="LiveId" clId="{D146B582-1F73-4A6F-B396-78A5594ECA06}" dt="2024-02-24T17:40:46.592" v="999" actId="14100"/>
          <ac:spMkLst>
            <pc:docMk/>
            <pc:sldMk cId="2836767630" sldId="260"/>
            <ac:spMk id="2" creationId="{8203AF73-3984-40FD-A4C1-57040CFD8772}"/>
          </ac:spMkLst>
        </pc:spChg>
        <pc:spChg chg="del mod">
          <ac:chgData name="Галина Абдрахманова" userId="fcc1b4ad7bae7c85" providerId="LiveId" clId="{D146B582-1F73-4A6F-B396-78A5594ECA06}" dt="2024-02-24T17:42:28.041" v="1001"/>
          <ac:spMkLst>
            <pc:docMk/>
            <pc:sldMk cId="2836767630" sldId="260"/>
            <ac:spMk id="3" creationId="{50EF5FA1-AC86-4999-90AB-7D69731F44CC}"/>
          </ac:spMkLst>
        </pc:spChg>
        <pc:spChg chg="add mod">
          <ac:chgData name="Галина Абдрахманова" userId="fcc1b4ad7bae7c85" providerId="LiveId" clId="{D146B582-1F73-4A6F-B396-78A5594ECA06}" dt="2024-02-24T17:52:09.420" v="1221" actId="1076"/>
          <ac:spMkLst>
            <pc:docMk/>
            <pc:sldMk cId="2836767630" sldId="260"/>
            <ac:spMk id="6" creationId="{AB21F638-AAE8-4964-B092-94D83FA750BB}"/>
          </ac:spMkLst>
        </pc:spChg>
        <pc:spChg chg="add mod">
          <ac:chgData name="Галина Абдрахманова" userId="fcc1b4ad7bae7c85" providerId="LiveId" clId="{D146B582-1F73-4A6F-B396-78A5594ECA06}" dt="2024-02-24T17:52:14.828" v="1222" actId="1076"/>
          <ac:spMkLst>
            <pc:docMk/>
            <pc:sldMk cId="2836767630" sldId="260"/>
            <ac:spMk id="9" creationId="{9B59CA22-6D1F-4A95-B35F-203785618BC4}"/>
          </ac:spMkLst>
        </pc:spChg>
        <pc:picChg chg="add mod">
          <ac:chgData name="Галина Абдрахманова" userId="fcc1b4ad7bae7c85" providerId="LiveId" clId="{D146B582-1F73-4A6F-B396-78A5594ECA06}" dt="2024-02-24T17:51:57.034" v="1219" actId="14100"/>
          <ac:picMkLst>
            <pc:docMk/>
            <pc:sldMk cId="2836767630" sldId="260"/>
            <ac:picMk id="5" creationId="{B9C85FE3-5A5E-4E1F-AD43-47E3A513C963}"/>
          </ac:picMkLst>
        </pc:picChg>
        <pc:picChg chg="add mod">
          <ac:chgData name="Галина Абдрахманова" userId="fcc1b4ad7bae7c85" providerId="LiveId" clId="{D146B582-1F73-4A6F-B396-78A5594ECA06}" dt="2024-02-24T17:52:01.558" v="1220" actId="14100"/>
          <ac:picMkLst>
            <pc:docMk/>
            <pc:sldMk cId="2836767630" sldId="260"/>
            <ac:picMk id="8" creationId="{A1F58AD7-2E60-4A56-93F5-68CCEB89CF36}"/>
          </ac:picMkLst>
        </pc:picChg>
      </pc:sldChg>
      <pc:sldChg chg="addSp delSp modSp add">
        <pc:chgData name="Галина Абдрахманова" userId="fcc1b4ad7bae7c85" providerId="LiveId" clId="{D146B582-1F73-4A6F-B396-78A5594ECA06}" dt="2024-02-24T18:21:20.927" v="1849" actId="1076"/>
        <pc:sldMkLst>
          <pc:docMk/>
          <pc:sldMk cId="1235090325" sldId="261"/>
        </pc:sldMkLst>
        <pc:spChg chg="mod">
          <ac:chgData name="Галина Абдрахманова" userId="fcc1b4ad7bae7c85" providerId="LiveId" clId="{D146B582-1F73-4A6F-B396-78A5594ECA06}" dt="2024-02-24T18:08:38.745" v="1471" actId="20577"/>
          <ac:spMkLst>
            <pc:docMk/>
            <pc:sldMk cId="1235090325" sldId="261"/>
            <ac:spMk id="2" creationId="{8203AF73-3984-40FD-A4C1-57040CFD8772}"/>
          </ac:spMkLst>
        </pc:spChg>
        <pc:spChg chg="del">
          <ac:chgData name="Галина Абдрахманова" userId="fcc1b4ad7bae7c85" providerId="LiveId" clId="{D146B582-1F73-4A6F-B396-78A5594ECA06}" dt="2024-02-24T18:09:25.875" v="1472"/>
          <ac:spMkLst>
            <pc:docMk/>
            <pc:sldMk cId="1235090325" sldId="261"/>
            <ac:spMk id="3" creationId="{50EF5FA1-AC86-4999-90AB-7D69731F44CC}"/>
          </ac:spMkLst>
        </pc:spChg>
        <pc:spChg chg="add mod">
          <ac:chgData name="Галина Абдрахманова" userId="fcc1b4ad7bae7c85" providerId="LiveId" clId="{D146B582-1F73-4A6F-B396-78A5594ECA06}" dt="2024-02-24T18:21:20.927" v="1849" actId="1076"/>
          <ac:spMkLst>
            <pc:docMk/>
            <pc:sldMk cId="1235090325" sldId="261"/>
            <ac:spMk id="12" creationId="{5C120036-CB47-4E80-868D-528E8F4FAD8C}"/>
          </ac:spMkLst>
        </pc:spChg>
        <pc:picChg chg="add mod">
          <ac:chgData name="Галина Абдрахманова" userId="fcc1b4ad7bae7c85" providerId="LiveId" clId="{D146B582-1F73-4A6F-B396-78A5594ECA06}" dt="2024-02-24T18:12:39.348" v="1493" actId="14100"/>
          <ac:picMkLst>
            <pc:docMk/>
            <pc:sldMk cId="1235090325" sldId="261"/>
            <ac:picMk id="5" creationId="{608325BA-D01B-48F9-9896-BE0DF37D1C83}"/>
          </ac:picMkLst>
        </pc:picChg>
        <pc:picChg chg="add mod">
          <ac:chgData name="Галина Абдрахманова" userId="fcc1b4ad7bae7c85" providerId="LiveId" clId="{D146B582-1F73-4A6F-B396-78A5594ECA06}" dt="2024-02-24T18:12:26.664" v="1490" actId="1076"/>
          <ac:picMkLst>
            <pc:docMk/>
            <pc:sldMk cId="1235090325" sldId="261"/>
            <ac:picMk id="7" creationId="{F33E0464-B166-400D-AFCF-AA16B37940B0}"/>
          </ac:picMkLst>
        </pc:picChg>
        <pc:picChg chg="add mod">
          <ac:chgData name="Галина Абдрахманова" userId="fcc1b4ad7bae7c85" providerId="LiveId" clId="{D146B582-1F73-4A6F-B396-78A5594ECA06}" dt="2024-02-24T18:12:21.022" v="1488" actId="1076"/>
          <ac:picMkLst>
            <pc:docMk/>
            <pc:sldMk cId="1235090325" sldId="261"/>
            <ac:picMk id="9" creationId="{9A93B9BC-C556-49E0-8A11-EEE73BBE111A}"/>
          </ac:picMkLst>
        </pc:picChg>
        <pc:picChg chg="add mod">
          <ac:chgData name="Галина Абдрахманова" userId="fcc1b4ad7bae7c85" providerId="LiveId" clId="{D146B582-1F73-4A6F-B396-78A5594ECA06}" dt="2024-02-24T18:12:36.202" v="1492" actId="1076"/>
          <ac:picMkLst>
            <pc:docMk/>
            <pc:sldMk cId="1235090325" sldId="261"/>
            <ac:picMk id="11" creationId="{A937C2A1-5A66-45FF-A584-0D0652A046DC}"/>
          </ac:picMkLst>
        </pc:picChg>
      </pc:sldChg>
      <pc:sldChg chg="add">
        <pc:chgData name="Галина Абдрахманова" userId="fcc1b4ad7bae7c85" providerId="LiveId" clId="{D146B582-1F73-4A6F-B396-78A5594ECA06}" dt="2024-02-24T17:52:54.678" v="1224"/>
        <pc:sldMkLst>
          <pc:docMk/>
          <pc:sldMk cId="2071524197" sldId="262"/>
        </pc:sldMkLst>
      </pc:sldChg>
      <pc:sldChg chg="addSp delSp modSp add">
        <pc:chgData name="Галина Абдрахманова" userId="fcc1b4ad7bae7c85" providerId="LiveId" clId="{D146B582-1F73-4A6F-B396-78A5594ECA06}" dt="2024-02-25T16:23:52.442" v="1874" actId="1076"/>
        <pc:sldMkLst>
          <pc:docMk/>
          <pc:sldMk cId="1617240696" sldId="263"/>
        </pc:sldMkLst>
        <pc:spChg chg="add del mod">
          <ac:chgData name="Галина Абдрахманова" userId="fcc1b4ad7bae7c85" providerId="LiveId" clId="{D146B582-1F73-4A6F-B396-78A5594ECA06}" dt="2024-02-24T17:54:48.177" v="1326"/>
          <ac:spMkLst>
            <pc:docMk/>
            <pc:sldMk cId="1617240696" sldId="263"/>
            <ac:spMk id="4" creationId="{6B81CD6B-5338-4646-AFC9-3E63BEB84153}"/>
          </ac:spMkLst>
        </pc:spChg>
        <pc:spChg chg="mod">
          <ac:chgData name="Галина Абдрахманова" userId="fcc1b4ad7bae7c85" providerId="LiveId" clId="{D146B582-1F73-4A6F-B396-78A5594ECA06}" dt="2024-02-24T17:58:04.058" v="1348" actId="1076"/>
          <ac:spMkLst>
            <pc:docMk/>
            <pc:sldMk cId="1617240696" sldId="263"/>
            <ac:spMk id="6" creationId="{AB21F638-AAE8-4964-B092-94D83FA750BB}"/>
          </ac:spMkLst>
        </pc:spChg>
        <pc:spChg chg="del mod">
          <ac:chgData name="Галина Абдрахманова" userId="fcc1b4ad7bae7c85" providerId="LiveId" clId="{D146B582-1F73-4A6F-B396-78A5594ECA06}" dt="2024-02-24T17:53:23.134" v="1231"/>
          <ac:spMkLst>
            <pc:docMk/>
            <pc:sldMk cId="1617240696" sldId="263"/>
            <ac:spMk id="9" creationId="{9B59CA22-6D1F-4A95-B35F-203785618BC4}"/>
          </ac:spMkLst>
        </pc:spChg>
        <pc:picChg chg="add del mod">
          <ac:chgData name="Галина Абдрахманова" userId="fcc1b4ad7bae7c85" providerId="LiveId" clId="{D146B582-1F73-4A6F-B396-78A5594ECA06}" dt="2024-02-25T16:22:10.432" v="1865" actId="21"/>
          <ac:picMkLst>
            <pc:docMk/>
            <pc:sldMk cId="1617240696" sldId="263"/>
            <ac:picMk id="4" creationId="{A271BE18-BBFC-45F9-945E-68061454CAF1}"/>
          </ac:picMkLst>
        </pc:picChg>
        <pc:picChg chg="del mod">
          <ac:chgData name="Галина Абдрахманова" userId="fcc1b4ad7bae7c85" providerId="LiveId" clId="{D146B582-1F73-4A6F-B396-78A5594ECA06}" dt="2024-02-24T17:54:16.032" v="1324" actId="478"/>
          <ac:picMkLst>
            <pc:docMk/>
            <pc:sldMk cId="1617240696" sldId="263"/>
            <ac:picMk id="5" creationId="{B9C85FE3-5A5E-4E1F-AD43-47E3A513C963}"/>
          </ac:picMkLst>
        </pc:picChg>
        <pc:picChg chg="add del mod">
          <ac:chgData name="Галина Абдрахманова" userId="fcc1b4ad7bae7c85" providerId="LiveId" clId="{D146B582-1F73-4A6F-B396-78A5594ECA06}" dt="2024-02-25T16:23:05.227" v="1868" actId="21"/>
          <ac:picMkLst>
            <pc:docMk/>
            <pc:sldMk cId="1617240696" sldId="263"/>
            <ac:picMk id="7" creationId="{547894EF-807F-4BC0-BD5C-B813BBF67B56}"/>
          </ac:picMkLst>
        </pc:picChg>
        <pc:picChg chg="del">
          <ac:chgData name="Галина Абдрахманова" userId="fcc1b4ad7bae7c85" providerId="LiveId" clId="{D146B582-1F73-4A6F-B396-78A5594ECA06}" dt="2024-02-24T17:54:22.214" v="1325" actId="478"/>
          <ac:picMkLst>
            <pc:docMk/>
            <pc:sldMk cId="1617240696" sldId="263"/>
            <ac:picMk id="8" creationId="{A1F58AD7-2E60-4A56-93F5-68CCEB89CF36}"/>
          </ac:picMkLst>
        </pc:picChg>
        <pc:picChg chg="add mod">
          <ac:chgData name="Галина Абдрахманова" userId="fcc1b4ad7bae7c85" providerId="LiveId" clId="{D146B582-1F73-4A6F-B396-78A5594ECA06}" dt="2024-02-25T16:23:52.442" v="1874" actId="1076"/>
          <ac:picMkLst>
            <pc:docMk/>
            <pc:sldMk cId="1617240696" sldId="263"/>
            <ac:picMk id="9" creationId="{E6F0C03B-E5C5-4A83-8F48-9B19DF164145}"/>
          </ac:picMkLst>
        </pc:picChg>
        <pc:picChg chg="add mod">
          <ac:chgData name="Галина Абдрахманова" userId="fcc1b4ad7bae7c85" providerId="LiveId" clId="{D146B582-1F73-4A6F-B396-78A5594ECA06}" dt="2024-02-24T17:55:02.165" v="1328" actId="14100"/>
          <ac:picMkLst>
            <pc:docMk/>
            <pc:sldMk cId="1617240696" sldId="263"/>
            <ac:picMk id="10" creationId="{41F502FA-8385-447E-8A9F-34ACD8E29D14}"/>
          </ac:picMkLst>
        </pc:picChg>
        <pc:picChg chg="add mod">
          <ac:chgData name="Галина Абдрахманова" userId="fcc1b4ad7bae7c85" providerId="LiveId" clId="{D146B582-1F73-4A6F-B396-78A5594ECA06}" dt="2024-02-24T17:57:01.867" v="1341" actId="1076"/>
          <ac:picMkLst>
            <pc:docMk/>
            <pc:sldMk cId="1617240696" sldId="263"/>
            <ac:picMk id="12" creationId="{4AC1CA39-BC90-4893-8B14-F9FE544A4509}"/>
          </ac:picMkLst>
        </pc:picChg>
        <pc:picChg chg="add mod">
          <ac:chgData name="Галина Абдрахманова" userId="fcc1b4ad7bae7c85" providerId="LiveId" clId="{D146B582-1F73-4A6F-B396-78A5594ECA06}" dt="2024-02-24T17:56:58.901" v="1340" actId="1076"/>
          <ac:picMkLst>
            <pc:docMk/>
            <pc:sldMk cId="1617240696" sldId="263"/>
            <ac:picMk id="14" creationId="{80826F1C-CC83-4182-B154-8494A1407040}"/>
          </ac:picMkLst>
        </pc:picChg>
        <pc:picChg chg="add mod">
          <ac:chgData name="Галина Абдрахманова" userId="fcc1b4ad7bae7c85" providerId="LiveId" clId="{D146B582-1F73-4A6F-B396-78A5594ECA06}" dt="2024-02-25T16:20:37.192" v="1856" actId="14100"/>
          <ac:picMkLst>
            <pc:docMk/>
            <pc:sldMk cId="1617240696" sldId="263"/>
            <ac:picMk id="16" creationId="{6E52EB30-CBCE-45E8-BCB0-9958BC30B91B}"/>
          </ac:picMkLst>
        </pc:picChg>
        <pc:picChg chg="add del mod">
          <ac:chgData name="Галина Абдрахманова" userId="fcc1b4ad7bae7c85" providerId="LiveId" clId="{D146B582-1F73-4A6F-B396-78A5594ECA06}" dt="2024-02-25T16:20:26.570" v="1853" actId="21"/>
          <ac:picMkLst>
            <pc:docMk/>
            <pc:sldMk cId="1617240696" sldId="263"/>
            <ac:picMk id="18" creationId="{0716AA77-7949-405F-AED6-935C1CC55A0B}"/>
          </ac:picMkLst>
        </pc:picChg>
        <pc:picChg chg="add del mod">
          <ac:chgData name="Галина Абдрахманова" userId="fcc1b4ad7bae7c85" providerId="LiveId" clId="{D146B582-1F73-4A6F-B396-78A5594ECA06}" dt="2024-02-25T16:20:23.293" v="1852" actId="21"/>
          <ac:picMkLst>
            <pc:docMk/>
            <pc:sldMk cId="1617240696" sldId="263"/>
            <ac:picMk id="20" creationId="{A5573124-319B-4F95-9948-35B05BB8705D}"/>
          </ac:picMkLst>
        </pc:picChg>
        <pc:picChg chg="add del mod">
          <ac:chgData name="Галина Абдрахманова" userId="fcc1b4ad7bae7c85" providerId="LiveId" clId="{D146B582-1F73-4A6F-B396-78A5594ECA06}" dt="2024-02-25T16:20:28.963" v="1854" actId="21"/>
          <ac:picMkLst>
            <pc:docMk/>
            <pc:sldMk cId="1617240696" sldId="263"/>
            <ac:picMk id="22" creationId="{2947D11E-7DD1-4C68-A26A-0AB22E55C8C9}"/>
          </ac:picMkLst>
        </pc:picChg>
        <pc:picChg chg="add mod">
          <ac:chgData name="Галина Абдрахманова" userId="fcc1b4ad7bae7c85" providerId="LiveId" clId="{D146B582-1F73-4A6F-B396-78A5594ECA06}" dt="2024-02-25T16:21:01.831" v="1859" actId="14100"/>
          <ac:picMkLst>
            <pc:docMk/>
            <pc:sldMk cId="1617240696" sldId="263"/>
            <ac:picMk id="24" creationId="{7E0B9002-AF13-466C-BF33-8B24059C1864}"/>
          </ac:picMkLst>
        </pc:picChg>
      </pc:sldChg>
      <pc:sldChg chg="modSp add">
        <pc:chgData name="Галина Абдрахманова" userId="fcc1b4ad7bae7c85" providerId="LiveId" clId="{D146B582-1F73-4A6F-B396-78A5594ECA06}" dt="2024-02-26T14:57:59.007" v="2535" actId="20577"/>
        <pc:sldMkLst>
          <pc:docMk/>
          <pc:sldMk cId="2808546608" sldId="264"/>
        </pc:sldMkLst>
        <pc:spChg chg="mod">
          <ac:chgData name="Галина Абдрахманова" userId="fcc1b4ad7bae7c85" providerId="LiveId" clId="{D146B582-1F73-4A6F-B396-78A5594ECA06}" dt="2024-02-26T14:57:59.007" v="2535" actId="20577"/>
          <ac:spMkLst>
            <pc:docMk/>
            <pc:sldMk cId="2808546608" sldId="264"/>
            <ac:spMk id="4" creationId="{00000000-0000-0000-0000-000000000000}"/>
          </ac:spMkLst>
        </pc:spChg>
      </pc:sldChg>
      <pc:sldChg chg="addSp delSp modSp add">
        <pc:chgData name="Галина Абдрахманова" userId="fcc1b4ad7bae7c85" providerId="LiveId" clId="{D146B582-1F73-4A6F-B396-78A5594ECA06}" dt="2024-02-25T16:42:53.854" v="2124" actId="1076"/>
        <pc:sldMkLst>
          <pc:docMk/>
          <pc:sldMk cId="1143875343" sldId="265"/>
        </pc:sldMkLst>
        <pc:spChg chg="add del mod">
          <ac:chgData name="Галина Абдрахманова" userId="fcc1b4ad7bae7c85" providerId="LiveId" clId="{D146B582-1F73-4A6F-B396-78A5594ECA06}" dt="2024-02-25T16:30:52.112" v="1887"/>
          <ac:spMkLst>
            <pc:docMk/>
            <pc:sldMk cId="1143875343" sldId="265"/>
            <ac:spMk id="4" creationId="{7AF69FC9-0CC5-4D9E-8528-D20E379AE99C}"/>
          </ac:spMkLst>
        </pc:spChg>
        <pc:spChg chg="mod">
          <ac:chgData name="Галина Абдрахманова" userId="fcc1b4ad7bae7c85" providerId="LiveId" clId="{D146B582-1F73-4A6F-B396-78A5594ECA06}" dt="2024-02-25T16:42:53.854" v="2124" actId="1076"/>
          <ac:spMkLst>
            <pc:docMk/>
            <pc:sldMk cId="1143875343" sldId="265"/>
            <ac:spMk id="6" creationId="{AB21F638-AAE8-4964-B092-94D83FA750BB}"/>
          </ac:spMkLst>
        </pc:spChg>
        <pc:picChg chg="add mod">
          <ac:chgData name="Галина Абдрахманова" userId="fcc1b4ad7bae7c85" providerId="LiveId" clId="{D146B582-1F73-4A6F-B396-78A5594ECA06}" dt="2024-02-25T16:38:20.009" v="1942" actId="1076"/>
          <ac:picMkLst>
            <pc:docMk/>
            <pc:sldMk cId="1143875343" sldId="265"/>
            <ac:picMk id="7" creationId="{D1C6DA95-9117-4B69-8C3C-F7F5B46A2F29}"/>
          </ac:picMkLst>
        </pc:picChg>
        <pc:picChg chg="add mod">
          <ac:chgData name="Галина Абдрахманова" userId="fcc1b4ad7bae7c85" providerId="LiveId" clId="{D146B582-1F73-4A6F-B396-78A5594ECA06}" dt="2024-02-25T16:38:38.382" v="1947" actId="14100"/>
          <ac:picMkLst>
            <pc:docMk/>
            <pc:sldMk cId="1143875343" sldId="265"/>
            <ac:picMk id="9" creationId="{9EF51ACE-AAC6-4CC1-A88B-460F52FF36EC}"/>
          </ac:picMkLst>
        </pc:picChg>
        <pc:picChg chg="del">
          <ac:chgData name="Галина Абдрахманова" userId="fcc1b4ad7bae7c85" providerId="LiveId" clId="{D146B582-1F73-4A6F-B396-78A5594ECA06}" dt="2024-02-25T16:28:02.619" v="1875" actId="21"/>
          <ac:picMkLst>
            <pc:docMk/>
            <pc:sldMk cId="1143875343" sldId="265"/>
            <ac:picMk id="10" creationId="{41F502FA-8385-447E-8A9F-34ACD8E29D14}"/>
          </ac:picMkLst>
        </pc:picChg>
        <pc:picChg chg="del">
          <ac:chgData name="Галина Абдрахманова" userId="fcc1b4ad7bae7c85" providerId="LiveId" clId="{D146B582-1F73-4A6F-B396-78A5594ECA06}" dt="2024-02-25T16:28:08.536" v="1876" actId="21"/>
          <ac:picMkLst>
            <pc:docMk/>
            <pc:sldMk cId="1143875343" sldId="265"/>
            <ac:picMk id="12" creationId="{4AC1CA39-BC90-4893-8B14-F9FE544A4509}"/>
          </ac:picMkLst>
        </pc:picChg>
        <pc:picChg chg="add mod">
          <ac:chgData name="Галина Абдрахманова" userId="fcc1b4ad7bae7c85" providerId="LiveId" clId="{D146B582-1F73-4A6F-B396-78A5594ECA06}" dt="2024-02-25T16:38:26.750" v="1944" actId="14100"/>
          <ac:picMkLst>
            <pc:docMk/>
            <pc:sldMk cId="1143875343" sldId="265"/>
            <ac:picMk id="13" creationId="{8EE2C966-788A-4199-A1DE-CB46148AAD8C}"/>
          </ac:picMkLst>
        </pc:picChg>
        <pc:picChg chg="del">
          <ac:chgData name="Галина Абдрахманова" userId="fcc1b4ad7bae7c85" providerId="LiveId" clId="{D146B582-1F73-4A6F-B396-78A5594ECA06}" dt="2024-02-25T16:28:10.890" v="1877" actId="21"/>
          <ac:picMkLst>
            <pc:docMk/>
            <pc:sldMk cId="1143875343" sldId="265"/>
            <ac:picMk id="14" creationId="{80826F1C-CC83-4182-B154-8494A1407040}"/>
          </ac:picMkLst>
        </pc:picChg>
        <pc:picChg chg="del">
          <ac:chgData name="Галина Абдрахманова" userId="fcc1b4ad7bae7c85" providerId="LiveId" clId="{D146B582-1F73-4A6F-B396-78A5594ECA06}" dt="2024-02-25T16:28:28.157" v="1878" actId="21"/>
          <ac:picMkLst>
            <pc:docMk/>
            <pc:sldMk cId="1143875343" sldId="265"/>
            <ac:picMk id="16" creationId="{6E52EB30-CBCE-45E8-BCB0-9958BC30B91B}"/>
          </ac:picMkLst>
        </pc:picChg>
        <pc:picChg chg="add del mod">
          <ac:chgData name="Галина Абдрахманова" userId="fcc1b4ad7bae7c85" providerId="LiveId" clId="{D146B582-1F73-4A6F-B396-78A5594ECA06}" dt="2024-02-25T16:37:32.170" v="1934" actId="21"/>
          <ac:picMkLst>
            <pc:docMk/>
            <pc:sldMk cId="1143875343" sldId="265"/>
            <ac:picMk id="17" creationId="{5365A95A-BDD5-4A44-907B-326BE09212EA}"/>
          </ac:picMkLst>
        </pc:picChg>
        <pc:picChg chg="mod">
          <ac:chgData name="Галина Абдрахманова" userId="fcc1b4ad7bae7c85" providerId="LiveId" clId="{D146B582-1F73-4A6F-B396-78A5594ECA06}" dt="2024-02-25T16:38:34.669" v="1946" actId="14100"/>
          <ac:picMkLst>
            <pc:docMk/>
            <pc:sldMk cId="1143875343" sldId="265"/>
            <ac:picMk id="18" creationId="{0716AA77-7949-405F-AED6-935C1CC55A0B}"/>
          </ac:picMkLst>
        </pc:picChg>
        <pc:picChg chg="del mod">
          <ac:chgData name="Галина Абдрахманова" userId="fcc1b4ad7bae7c85" providerId="LiveId" clId="{D146B582-1F73-4A6F-B396-78A5594ECA06}" dt="2024-02-25T16:31:17.210" v="1891" actId="21"/>
          <ac:picMkLst>
            <pc:docMk/>
            <pc:sldMk cId="1143875343" sldId="265"/>
            <ac:picMk id="20" creationId="{A5573124-319B-4F95-9948-35B05BB8705D}"/>
          </ac:picMkLst>
        </pc:picChg>
        <pc:picChg chg="del mod">
          <ac:chgData name="Галина Абдрахманова" userId="fcc1b4ad7bae7c85" providerId="LiveId" clId="{D146B582-1F73-4A6F-B396-78A5594ECA06}" dt="2024-02-25T16:35:53.258" v="1927" actId="21"/>
          <ac:picMkLst>
            <pc:docMk/>
            <pc:sldMk cId="1143875343" sldId="265"/>
            <ac:picMk id="22" creationId="{2947D11E-7DD1-4C68-A26A-0AB22E55C8C9}"/>
          </ac:picMkLst>
        </pc:picChg>
        <pc:picChg chg="del">
          <ac:chgData name="Галина Абдрахманова" userId="fcc1b4ad7bae7c85" providerId="LiveId" clId="{D146B582-1F73-4A6F-B396-78A5594ECA06}" dt="2024-02-25T16:28:36.893" v="1879" actId="21"/>
          <ac:picMkLst>
            <pc:docMk/>
            <pc:sldMk cId="1143875343" sldId="265"/>
            <ac:picMk id="24" creationId="{7E0B9002-AF13-466C-BF33-8B24059C1864}"/>
          </ac:picMkLst>
        </pc:picChg>
      </pc:sldChg>
      <pc:sldChg chg="add">
        <pc:chgData name="Галина Абдрахманова" userId="fcc1b4ad7bae7c85" providerId="LiveId" clId="{D146B582-1F73-4A6F-B396-78A5594ECA06}" dt="2024-02-26T13:56:12.265" v="2164"/>
        <pc:sldMkLst>
          <pc:docMk/>
          <pc:sldMk cId="1569245687" sldId="268"/>
        </pc:sldMkLst>
      </pc:sldChg>
      <pc:sldChg chg="addSp delSp modSp add mod">
        <pc:chgData name="Галина Абдрахманова" userId="fcc1b4ad7bae7c85" providerId="LiveId" clId="{D146B582-1F73-4A6F-B396-78A5594ECA06}" dt="2024-02-26T14:56:53.435" v="2531"/>
        <pc:sldMkLst>
          <pc:docMk/>
          <pc:sldMk cId="2829914733" sldId="269"/>
        </pc:sldMkLst>
        <pc:spChg chg="mod">
          <ac:chgData name="Галина Абдрахманова" userId="fcc1b4ad7bae7c85" providerId="LiveId" clId="{D146B582-1F73-4A6F-B396-78A5594ECA06}" dt="2024-02-26T14:01:39.842" v="2252" actId="20577"/>
          <ac:spMkLst>
            <pc:docMk/>
            <pc:sldMk cId="2829914733" sldId="269"/>
            <ac:spMk id="2" creationId="{8203AF73-3984-40FD-A4C1-57040CFD8772}"/>
          </ac:spMkLst>
        </pc:spChg>
        <pc:spChg chg="add mod">
          <ac:chgData name="Галина Абдрахманова" userId="fcc1b4ad7bae7c85" providerId="LiveId" clId="{D146B582-1F73-4A6F-B396-78A5594ECA06}" dt="2024-02-26T14:52:22.768" v="2488" actId="14100"/>
          <ac:spMkLst>
            <pc:docMk/>
            <pc:sldMk cId="2829914733" sldId="269"/>
            <ac:spMk id="4" creationId="{AAB37DB5-2266-49B2-89DD-E1BD24EB5ECD}"/>
          </ac:spMkLst>
        </pc:spChg>
        <pc:spChg chg="del mod">
          <ac:chgData name="Галина Абдрахманова" userId="fcc1b4ad7bae7c85" providerId="LiveId" clId="{D146B582-1F73-4A6F-B396-78A5594ECA06}" dt="2024-02-26T14:01:52.213" v="2255" actId="21"/>
          <ac:spMkLst>
            <pc:docMk/>
            <pc:sldMk cId="2829914733" sldId="269"/>
            <ac:spMk id="6" creationId="{65C82B23-FFE2-405E-9B52-107E7DA38F32}"/>
          </ac:spMkLst>
        </pc:spChg>
        <pc:graphicFrameChg chg="add del mod">
          <ac:chgData name="Галина Абдрахманова" userId="fcc1b4ad7bae7c85" providerId="LiveId" clId="{D146B582-1F73-4A6F-B396-78A5594ECA06}" dt="2024-02-26T14:56:53.435" v="2531"/>
          <ac:graphicFrameMkLst>
            <pc:docMk/>
            <pc:sldMk cId="2829914733" sldId="269"/>
            <ac:graphicFrameMk id="7" creationId="{003E7F3D-6DC4-474D-93B0-D7CFEDAD4C61}"/>
          </ac:graphicFrameMkLst>
        </pc:graphicFrameChg>
        <pc:picChg chg="del">
          <ac:chgData name="Галина Абдрахманова" userId="fcc1b4ad7bae7c85" providerId="LiveId" clId="{D146B582-1F73-4A6F-B396-78A5594ECA06}" dt="2024-02-26T14:01:46.404" v="2253" actId="478"/>
          <ac:picMkLst>
            <pc:docMk/>
            <pc:sldMk cId="2829914733" sldId="269"/>
            <ac:picMk id="5" creationId="{2C69168F-E51F-4F8A-879F-FD361CCAB2D7}"/>
          </ac:picMkLst>
        </pc:picChg>
      </pc:sldChg>
      <pc:sldChg chg="addSp delSp modSp add mod">
        <pc:chgData name="Галина Абдрахманова" userId="fcc1b4ad7bae7c85" providerId="LiveId" clId="{D146B582-1F73-4A6F-B396-78A5594ECA06}" dt="2024-02-26T14:51:54.073" v="2485" actId="255"/>
        <pc:sldMkLst>
          <pc:docMk/>
          <pc:sldMk cId="3492355873" sldId="270"/>
        </pc:sldMkLst>
        <pc:spChg chg="mod">
          <ac:chgData name="Галина Абдрахманова" userId="fcc1b4ad7bae7c85" providerId="LiveId" clId="{D146B582-1F73-4A6F-B396-78A5594ECA06}" dt="2024-02-26T14:51:54.073" v="2485" actId="255"/>
          <ac:spMkLst>
            <pc:docMk/>
            <pc:sldMk cId="3492355873" sldId="270"/>
            <ac:spMk id="4" creationId="{AAB37DB5-2266-49B2-89DD-E1BD24EB5ECD}"/>
          </ac:spMkLst>
        </pc:spChg>
        <pc:graphicFrameChg chg="add del mod">
          <ac:chgData name="Галина Абдрахманова" userId="fcc1b4ad7bae7c85" providerId="LiveId" clId="{D146B582-1F73-4A6F-B396-78A5594ECA06}" dt="2024-02-26T14:26:35.502" v="2370" actId="478"/>
          <ac:graphicFrameMkLst>
            <pc:docMk/>
            <pc:sldMk cId="3492355873" sldId="270"/>
            <ac:graphicFrameMk id="6" creationId="{F79CCC84-3F6F-4EE6-B2DF-CB3CDABBA1EB}"/>
          </ac:graphicFrameMkLst>
        </pc:graphicFrameChg>
        <pc:graphicFrameChg chg="del">
          <ac:chgData name="Галина Абдрахманова" userId="fcc1b4ad7bae7c85" providerId="LiveId" clId="{D146B582-1F73-4A6F-B396-78A5594ECA06}" dt="2024-02-26T14:04:48.206" v="2272" actId="21"/>
          <ac:graphicFrameMkLst>
            <pc:docMk/>
            <pc:sldMk cId="3492355873" sldId="270"/>
            <ac:graphicFrameMk id="7" creationId="{003E7F3D-6DC4-474D-93B0-D7CFEDAD4C61}"/>
          </ac:graphicFrameMkLst>
        </pc:graphicFrameChg>
        <pc:graphicFrameChg chg="add mod">
          <ac:chgData name="Галина Абдрахманова" userId="fcc1b4ad7bae7c85" providerId="LiveId" clId="{D146B582-1F73-4A6F-B396-78A5594ECA06}" dt="2024-02-26T14:47:45.992" v="2463"/>
          <ac:graphicFrameMkLst>
            <pc:docMk/>
            <pc:sldMk cId="3492355873" sldId="270"/>
            <ac:graphicFrameMk id="10" creationId="{7F1824F8-9DFD-48A0-80F1-3F55CDB7BA8D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77B1E0-5EC5-4122-A572-F2D6E1D6163C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E39EED-9C93-4EB5-954A-76DD34AF31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3670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E39EED-9C93-4EB5-954A-76DD34AF31B4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67425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E39EED-9C93-4EB5-954A-76DD34AF31B4}" type="slidenum">
              <a:rPr lang="ru-RU" smtClean="0">
                <a:solidFill>
                  <a:prstClr val="black"/>
                </a:solidFill>
              </a:rPr>
              <a:pPr/>
              <a:t>22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7425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007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0865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2677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5416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897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1098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0381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9668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743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4811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7765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3100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1386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89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5520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5384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42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16290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1720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1408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3848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7435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3572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1224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8817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80831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7084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4778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8773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32720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9920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09382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138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453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483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7A845-CFED-4E2B-B928-F6D62520E0E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CDA5C-8735-4CCD-9405-22E2294564E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039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krasnousol.ru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0B6C402-FA9C-48B3-BD67-10ACD731E0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0164" y="3002973"/>
            <a:ext cx="8686800" cy="176645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тчет Администрации сельского  поселения Красноусольский сельсовет муниципального района Гафурийский район республики Башкортостан за 2025 год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9E8EE9FA-6400-4CC9-99B9-F8A3481C25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33257" y="5030049"/>
            <a:ext cx="4367893" cy="1136216"/>
          </a:xfrm>
        </p:spPr>
        <p:txBody>
          <a:bodyPr>
            <a:normAutofit/>
          </a:bodyPr>
          <a:lstStyle/>
          <a:p>
            <a:pPr algn="l"/>
            <a:r>
              <a:rPr lang="ru-RU" sz="19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глава </a:t>
            </a:r>
            <a:r>
              <a:rPr lang="ru-RU" sz="19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сельского поселения</a:t>
            </a:r>
            <a:endParaRPr lang="ru-RU" sz="19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19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Мухамедьяров</a:t>
            </a:r>
            <a:r>
              <a:rPr lang="ru-RU" sz="19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Валерий </a:t>
            </a:r>
            <a:r>
              <a:rPr lang="ru-RU" sz="19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Рашидович</a:t>
            </a:r>
            <a:endParaRPr lang="ru-RU" sz="19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7" name="Picture 3" descr="Flag_of_Gafuriysky_rayon">
            <a:extLst>
              <a:ext uri="{FF2B5EF4-FFF2-40B4-BE49-F238E27FC236}">
                <a16:creationId xmlns:a16="http://schemas.microsoft.com/office/drawing/2014/main" xmlns="" id="{4FE34EA3-CFCC-486E-956C-463FB7882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127" y="378365"/>
            <a:ext cx="4420029" cy="2541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одзаголовок 2">
            <a:extLst>
              <a:ext uri="{FF2B5EF4-FFF2-40B4-BE49-F238E27FC236}">
                <a16:creationId xmlns:a16="http://schemas.microsoft.com/office/drawing/2014/main" xmlns="" id="{9E8EE9FA-6400-4CC9-99B9-F8A3481C2542}"/>
              </a:ext>
            </a:extLst>
          </p:cNvPr>
          <p:cNvSpPr txBox="1">
            <a:spLocks/>
          </p:cNvSpPr>
          <p:nvPr/>
        </p:nvSpPr>
        <p:spPr>
          <a:xfrm>
            <a:off x="3589566" y="5982548"/>
            <a:ext cx="2013648" cy="369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марта 2026 г.</a:t>
            </a:r>
            <a:endParaRPr lang="ru-RU" sz="1900" dirty="0"/>
          </a:p>
        </p:txBody>
      </p:sp>
    </p:spTree>
    <p:extLst>
      <p:ext uri="{BB962C8B-B14F-4D97-AF65-F5344CB8AC3E}">
        <p14:creationId xmlns:p14="http://schemas.microsoft.com/office/powerpoint/2010/main" val="82139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0"/>
                <a:lumOff val="100000"/>
              </a:schemeClr>
            </a:gs>
            <a:gs pos="55000">
              <a:srgbClr val="7AE69B"/>
            </a:gs>
            <a:gs pos="95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0165"/>
            <a:ext cx="9144000" cy="550718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Официальный сайт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Администрации сельского поселения</a:t>
            </a:r>
            <a:b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Красноусольский сельсовет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http://krasnousol.ru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/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63" y="993653"/>
            <a:ext cx="8749519" cy="5417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446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0"/>
                <a:lumOff val="100000"/>
              </a:schemeClr>
            </a:gs>
            <a:gs pos="55000">
              <a:srgbClr val="7AE69B"/>
            </a:gs>
            <a:gs pos="95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25919"/>
          </a:xfrm>
        </p:spPr>
        <p:txBody>
          <a:bodyPr>
            <a:normAutofit/>
          </a:bodyPr>
          <a:lstStyle/>
          <a:p>
            <a:pPr algn="ctr"/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Воинский учет</a:t>
            </a:r>
            <a:endParaRPr lang="ru-RU" sz="27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2C69168F-E51F-4F8A-879F-FD361CCAB2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83" r="15634"/>
          <a:stretch/>
        </p:blipFill>
        <p:spPr>
          <a:xfrm>
            <a:off x="529933" y="1448088"/>
            <a:ext cx="3139721" cy="430847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5C82B23-FFE2-405E-9B52-107E7DA38F32}"/>
              </a:ext>
            </a:extLst>
          </p:cNvPr>
          <p:cNvSpPr txBox="1"/>
          <p:nvPr/>
        </p:nvSpPr>
        <p:spPr>
          <a:xfrm>
            <a:off x="3678382" y="1525294"/>
            <a:ext cx="5279882" cy="459356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214313" indent="-214313">
              <a:buFont typeface="Wingdings" panose="05000000000000000000" pitchFamily="2" charset="2"/>
              <a:buChar char="Ø"/>
            </a:pPr>
            <a:r>
              <a:rPr lang="ru-RU" sz="2100" dirty="0"/>
              <a:t>на воинском учете состоит </a:t>
            </a:r>
          </a:p>
          <a:p>
            <a:r>
              <a:rPr lang="ru-RU" sz="2100" dirty="0"/>
              <a:t>        – </a:t>
            </a:r>
            <a:r>
              <a:rPr lang="ru-RU" sz="2100" b="1" dirty="0" smtClean="0"/>
              <a:t>3156 </a:t>
            </a:r>
            <a:r>
              <a:rPr lang="ru-RU" sz="2100" dirty="0" smtClean="0"/>
              <a:t>граждан </a:t>
            </a:r>
            <a:r>
              <a:rPr lang="ru-RU" sz="2100" dirty="0"/>
              <a:t>пребывающих в запасе</a:t>
            </a:r>
          </a:p>
          <a:p>
            <a:endParaRPr lang="ru-RU" sz="2100" dirty="0"/>
          </a:p>
          <a:p>
            <a:pPr marL="214313" indent="-214313">
              <a:buFont typeface="Wingdings" panose="05000000000000000000" pitchFamily="2" charset="2"/>
              <a:buChar char="Ø"/>
            </a:pPr>
            <a:r>
              <a:rPr lang="ru-RU" sz="2100" dirty="0"/>
              <a:t>мобилизовано с момента начала СВО </a:t>
            </a:r>
          </a:p>
          <a:p>
            <a:r>
              <a:rPr lang="ru-RU" sz="2100" dirty="0"/>
              <a:t>          - </a:t>
            </a:r>
            <a:r>
              <a:rPr lang="ru-RU" sz="2100" b="1" dirty="0" smtClean="0"/>
              <a:t>21</a:t>
            </a:r>
            <a:r>
              <a:rPr lang="ru-RU" sz="2100" dirty="0" smtClean="0"/>
              <a:t> </a:t>
            </a:r>
            <a:r>
              <a:rPr lang="ru-RU" sz="2100" dirty="0"/>
              <a:t>человек</a:t>
            </a:r>
          </a:p>
          <a:p>
            <a:endParaRPr lang="ru-RU" sz="2100" dirty="0"/>
          </a:p>
          <a:p>
            <a:pPr marL="214313" indent="-214313">
              <a:buFont typeface="Wingdings" panose="05000000000000000000" pitchFamily="2" charset="2"/>
              <a:buChar char="Ø"/>
            </a:pPr>
            <a:r>
              <a:rPr lang="ru-RU" sz="2100" dirty="0"/>
              <a:t>в 2023 году подписали контракт с МО </a:t>
            </a:r>
            <a:r>
              <a:rPr lang="ru-RU" sz="2100" dirty="0" smtClean="0"/>
              <a:t>РФ </a:t>
            </a:r>
          </a:p>
          <a:p>
            <a:r>
              <a:rPr lang="ru-RU" sz="2100" dirty="0" smtClean="0"/>
              <a:t>		- </a:t>
            </a:r>
            <a:r>
              <a:rPr lang="ru-RU" sz="2100" b="1" dirty="0"/>
              <a:t>44 </a:t>
            </a:r>
            <a:r>
              <a:rPr lang="ru-RU" sz="2100" dirty="0" smtClean="0"/>
              <a:t>человека</a:t>
            </a:r>
          </a:p>
          <a:p>
            <a:pPr marL="214313" indent="-214313">
              <a:buFont typeface="Wingdings" panose="05000000000000000000" pitchFamily="2" charset="2"/>
              <a:buChar char="Ø"/>
            </a:pPr>
            <a:endParaRPr lang="ru-RU" sz="2100" dirty="0"/>
          </a:p>
          <a:p>
            <a:pPr marL="214313" indent="-214313">
              <a:buFont typeface="Wingdings" panose="05000000000000000000" pitchFamily="2" charset="2"/>
              <a:buChar char="Ø"/>
            </a:pPr>
            <a:r>
              <a:rPr lang="ru-RU" sz="2100" dirty="0" smtClean="0"/>
              <a:t>в </a:t>
            </a:r>
            <a:r>
              <a:rPr lang="ru-RU" sz="2100" dirty="0"/>
              <a:t>2024 году – </a:t>
            </a:r>
            <a:r>
              <a:rPr lang="ru-RU" sz="2100" b="1" dirty="0"/>
              <a:t>39</a:t>
            </a:r>
            <a:r>
              <a:rPr lang="ru-RU" sz="2100" dirty="0"/>
              <a:t> </a:t>
            </a:r>
            <a:r>
              <a:rPr lang="ru-RU" sz="2100" dirty="0" smtClean="0"/>
              <a:t>человек</a:t>
            </a:r>
            <a:endParaRPr lang="ru-RU" sz="2100" dirty="0"/>
          </a:p>
          <a:p>
            <a:pPr marL="214313" indent="-214313">
              <a:buFont typeface="Wingdings" panose="05000000000000000000" pitchFamily="2" charset="2"/>
              <a:buChar char="Ø"/>
            </a:pPr>
            <a:endParaRPr lang="ru-RU" sz="2100" dirty="0" smtClean="0"/>
          </a:p>
          <a:p>
            <a:pPr marL="214313" indent="-214313">
              <a:buFont typeface="Wingdings" panose="05000000000000000000" pitchFamily="2" charset="2"/>
              <a:buChar char="Ø"/>
            </a:pPr>
            <a:r>
              <a:rPr lang="ru-RU" sz="2100" dirty="0"/>
              <a:t>в </a:t>
            </a:r>
            <a:r>
              <a:rPr lang="ru-RU" sz="2100" dirty="0" smtClean="0"/>
              <a:t>2025 </a:t>
            </a:r>
            <a:r>
              <a:rPr lang="ru-RU" sz="2100" dirty="0"/>
              <a:t>году – </a:t>
            </a:r>
            <a:r>
              <a:rPr lang="ru-RU" sz="2100" b="1" dirty="0" smtClean="0"/>
              <a:t>32</a:t>
            </a:r>
            <a:r>
              <a:rPr lang="ru-RU" sz="2100" dirty="0" smtClean="0"/>
              <a:t> человека</a:t>
            </a:r>
            <a:endParaRPr lang="ru-RU" sz="2100" dirty="0"/>
          </a:p>
          <a:p>
            <a:pPr marL="214313" indent="-214313">
              <a:buFont typeface="Wingdings" panose="05000000000000000000" pitchFamily="2" charset="2"/>
              <a:buChar char="Ø"/>
            </a:pPr>
            <a:endParaRPr lang="ru-RU" sz="2100" dirty="0"/>
          </a:p>
          <a:p>
            <a:endParaRPr lang="ru-RU" sz="2100" dirty="0"/>
          </a:p>
        </p:txBody>
      </p:sp>
    </p:spTree>
    <p:extLst>
      <p:ext uri="{BB962C8B-B14F-4D97-AF65-F5344CB8AC3E}">
        <p14:creationId xmlns:p14="http://schemas.microsoft.com/office/powerpoint/2010/main" val="1569245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0"/>
                <a:lumOff val="100000"/>
              </a:schemeClr>
            </a:gs>
            <a:gs pos="55000">
              <a:srgbClr val="7AE69B"/>
            </a:gs>
            <a:gs pos="95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91647"/>
            <a:ext cx="7886700" cy="746703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сельского поселения на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sz="3200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AAB37DB5-2266-49B2-89DD-E1BD24EB5E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9280" y="1153393"/>
            <a:ext cx="7731578" cy="503513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b="1" dirty="0" smtClean="0"/>
              <a:t>ДОХОДЫ</a:t>
            </a:r>
            <a:endParaRPr lang="ru-RU" b="1" dirty="0"/>
          </a:p>
          <a:p>
            <a:pPr marL="0" indent="0" algn="ctr">
              <a:buNone/>
            </a:pPr>
            <a:r>
              <a:rPr lang="ru-RU" dirty="0" smtClean="0"/>
              <a:t>2025 </a:t>
            </a:r>
            <a:r>
              <a:rPr lang="ru-RU" dirty="0"/>
              <a:t>год бюджет </a:t>
            </a:r>
            <a:r>
              <a:rPr lang="ru-RU" dirty="0" smtClean="0"/>
              <a:t>составил  </a:t>
            </a:r>
            <a:r>
              <a:rPr lang="ru-RU" b="1" dirty="0" smtClean="0"/>
              <a:t>91 689 800,00 </a:t>
            </a:r>
            <a:r>
              <a:rPr lang="ru-RU" b="1" dirty="0"/>
              <a:t>руб</a:t>
            </a:r>
            <a:r>
              <a:rPr lang="ru-RU" b="1" dirty="0" smtClean="0"/>
              <a:t>.</a:t>
            </a:r>
          </a:p>
          <a:p>
            <a:pPr marL="0" indent="0" algn="ctr"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dirty="0" smtClean="0"/>
              <a:t>в </a:t>
            </a:r>
            <a:r>
              <a:rPr lang="ru-RU" dirty="0"/>
              <a:t>том числе: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dirty="0" smtClean="0"/>
              <a:t>налоговые </a:t>
            </a:r>
            <a:r>
              <a:rPr lang="ru-RU" dirty="0"/>
              <a:t>и неналоговые платежи  </a:t>
            </a:r>
            <a:endParaRPr lang="ru-RU" dirty="0" smtClean="0"/>
          </a:p>
          <a:p>
            <a:pPr marL="0" lvl="0" indent="0">
              <a:buNone/>
            </a:pPr>
            <a:r>
              <a:rPr lang="ru-RU" dirty="0" smtClean="0"/>
              <a:t>			- </a:t>
            </a:r>
            <a:r>
              <a:rPr lang="ru-RU" b="1" dirty="0" smtClean="0"/>
              <a:t>11 536 400,00 </a:t>
            </a:r>
            <a:r>
              <a:rPr lang="ru-RU" dirty="0"/>
              <a:t>руб.;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dirty="0" smtClean="0"/>
              <a:t>средства </a:t>
            </a:r>
            <a:r>
              <a:rPr lang="ru-RU" dirty="0"/>
              <a:t>из дорожного фонда  на содержание и ремонт  </a:t>
            </a:r>
            <a:r>
              <a:rPr lang="ru-RU" dirty="0" smtClean="0"/>
              <a:t>дорог</a:t>
            </a:r>
          </a:p>
          <a:p>
            <a:pPr marL="0" lvl="0" indent="0">
              <a:buNone/>
            </a:pPr>
            <a:r>
              <a:rPr lang="ru-RU" dirty="0" smtClean="0"/>
              <a:t>			- </a:t>
            </a:r>
            <a:r>
              <a:rPr lang="ru-RU" b="1" dirty="0" smtClean="0"/>
              <a:t>27 624 600,00 </a:t>
            </a:r>
            <a:r>
              <a:rPr lang="ru-RU" dirty="0"/>
              <a:t>руб.;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дотации </a:t>
            </a:r>
            <a:r>
              <a:rPr lang="ru-RU" dirty="0"/>
              <a:t>и прочие субсидии 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			- </a:t>
            </a:r>
            <a:r>
              <a:rPr lang="ru-RU" b="1" dirty="0" smtClean="0"/>
              <a:t>52 528 800,00 </a:t>
            </a:r>
            <a:r>
              <a:rPr lang="ru-RU" dirty="0"/>
              <a:t>руб.</a:t>
            </a:r>
          </a:p>
        </p:txBody>
      </p:sp>
    </p:spTree>
    <p:extLst>
      <p:ext uri="{BB962C8B-B14F-4D97-AF65-F5344CB8AC3E}">
        <p14:creationId xmlns:p14="http://schemas.microsoft.com/office/powerpoint/2010/main" val="282991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0"/>
                <a:lumOff val="100000"/>
              </a:schemeClr>
            </a:gs>
            <a:gs pos="55000">
              <a:srgbClr val="7AE69B"/>
            </a:gs>
            <a:gs pos="95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46703"/>
          </a:xfrm>
        </p:spPr>
        <p:txBody>
          <a:bodyPr>
            <a:normAutofit/>
          </a:bodyPr>
          <a:lstStyle/>
          <a:p>
            <a:pPr algn="ctr"/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сельского поселения на </a:t>
            </a: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 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sz="2700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AAB37DB5-2266-49B2-89DD-E1BD24EB5E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96290"/>
            <a:ext cx="8416636" cy="544421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 smtClean="0"/>
              <a:t>РАСХОДЫ</a:t>
            </a:r>
            <a:endParaRPr lang="ru-RU" sz="2400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ППМИ </a:t>
            </a:r>
            <a:r>
              <a:rPr lang="ru-RU" sz="2400" i="1" dirty="0" smtClean="0"/>
              <a:t>– </a:t>
            </a:r>
            <a:r>
              <a:rPr lang="ru-RU" sz="2400" b="1" dirty="0" smtClean="0"/>
              <a:t>1 163 000,00 </a:t>
            </a:r>
            <a:r>
              <a:rPr lang="ru-RU" sz="2400" dirty="0"/>
              <a:t>руб.;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На содержание аппарата и главы </a:t>
            </a:r>
            <a:r>
              <a:rPr lang="ru-RU" sz="2400" dirty="0" smtClean="0"/>
              <a:t>- </a:t>
            </a:r>
            <a:r>
              <a:rPr lang="ru-RU" sz="2400" b="1" dirty="0" smtClean="0"/>
              <a:t>12 134 300,00</a:t>
            </a:r>
            <a:r>
              <a:rPr lang="ru-RU" sz="2400" dirty="0" smtClean="0"/>
              <a:t>руб</a:t>
            </a:r>
            <a:r>
              <a:rPr lang="ru-RU" sz="2400" dirty="0"/>
              <a:t>.;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На осуществление первичного воинского </a:t>
            </a:r>
            <a:r>
              <a:rPr lang="ru-RU" sz="2400" dirty="0" smtClean="0"/>
              <a:t>учета - </a:t>
            </a:r>
            <a:r>
              <a:rPr lang="ru-RU" sz="2400" b="1" dirty="0" smtClean="0"/>
              <a:t>1 733 000,00 </a:t>
            </a:r>
            <a:r>
              <a:rPr lang="ru-RU" sz="2400" dirty="0"/>
              <a:t>руб.;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На  имущество, находящееся в казне СП (оплата коммунальных услуг и прочие услуги -  </a:t>
            </a:r>
            <a:r>
              <a:rPr lang="ru-RU" sz="2400" b="1" dirty="0" smtClean="0"/>
              <a:t>3 268 000,00 </a:t>
            </a:r>
            <a:r>
              <a:rPr lang="ru-RU" sz="2400" dirty="0"/>
              <a:t>руб.);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На оплату для предоставления транспортных услуг населению - </a:t>
            </a:r>
            <a:r>
              <a:rPr lang="ru-RU" sz="2400" b="1" dirty="0" smtClean="0"/>
              <a:t>599 400,00 </a:t>
            </a:r>
            <a:r>
              <a:rPr lang="ru-RU" sz="2400" dirty="0"/>
              <a:t>руб.;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/>
              <a:t>На  оплату взносов на капитальный ремонт </a:t>
            </a:r>
            <a:r>
              <a:rPr lang="ru-RU" sz="2400" dirty="0" smtClean="0"/>
              <a:t>МКД - </a:t>
            </a:r>
            <a:r>
              <a:rPr lang="ba-RU" sz="2400" b="1" dirty="0" smtClean="0"/>
              <a:t> 168 300,00</a:t>
            </a:r>
            <a:r>
              <a:rPr lang="ru-RU" sz="2400" dirty="0" smtClean="0"/>
              <a:t> </a:t>
            </a:r>
            <a:r>
              <a:rPr lang="ru-RU" sz="2400" dirty="0" err="1" smtClean="0"/>
              <a:t>руб</a:t>
            </a:r>
            <a:r>
              <a:rPr lang="ru-RU" sz="2400" dirty="0" smtClean="0"/>
              <a:t>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400" dirty="0" smtClean="0"/>
              <a:t>Переселение граждан из аварийного жилья – </a:t>
            </a:r>
            <a:r>
              <a:rPr lang="ru-RU" sz="2400" b="1" dirty="0" smtClean="0"/>
              <a:t>4 210 000,00 </a:t>
            </a:r>
            <a:r>
              <a:rPr lang="ru-RU" sz="2400" dirty="0" smtClean="0"/>
              <a:t>руб.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92355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0"/>
                <a:lumOff val="100000"/>
              </a:schemeClr>
            </a:gs>
            <a:gs pos="55000">
              <a:srgbClr val="7AE69B"/>
            </a:gs>
            <a:gs pos="95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295" y="365127"/>
            <a:ext cx="8169942" cy="580446"/>
          </a:xfrm>
        </p:spPr>
        <p:txBody>
          <a:bodyPr>
            <a:normAutofit/>
          </a:bodyPr>
          <a:lstStyle/>
          <a:p>
            <a:pPr algn="ctr"/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Благоустройство</a:t>
            </a:r>
            <a:endParaRPr lang="ru-RU" sz="27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 flipV="1">
            <a:off x="628650" y="1709057"/>
            <a:ext cx="4841422" cy="11656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  <a:p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B21F638-AAE8-4964-B092-94D83FA750BB}"/>
              </a:ext>
            </a:extLst>
          </p:cNvPr>
          <p:cNvSpPr txBox="1"/>
          <p:nvPr/>
        </p:nvSpPr>
        <p:spPr>
          <a:xfrm>
            <a:off x="475294" y="3975273"/>
            <a:ext cx="8242678" cy="222368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2800" dirty="0"/>
              <a:t>в рамках </a:t>
            </a:r>
            <a:r>
              <a:rPr lang="ru-RU" sz="2800" dirty="0" smtClean="0"/>
              <a:t>программы </a:t>
            </a:r>
          </a:p>
          <a:p>
            <a:pPr algn="ctr"/>
            <a:r>
              <a:rPr lang="ru-RU" sz="2800" b="1" dirty="0" smtClean="0"/>
              <a:t>«Формирование </a:t>
            </a:r>
            <a:r>
              <a:rPr lang="ru-RU" sz="2800" b="1" dirty="0"/>
              <a:t>комфортной городской среды» </a:t>
            </a:r>
            <a:r>
              <a:rPr lang="ru-RU" sz="2800" dirty="0"/>
              <a:t> </a:t>
            </a:r>
            <a:r>
              <a:rPr lang="ru-RU" sz="2800" dirty="0" smtClean="0"/>
              <a:t>благоустроен  стадион </a:t>
            </a:r>
            <a:r>
              <a:rPr lang="ru-RU" sz="2800" dirty="0"/>
              <a:t>парка "Юность" </a:t>
            </a:r>
            <a:endParaRPr lang="ru-RU" sz="2800" dirty="0" smtClean="0"/>
          </a:p>
          <a:p>
            <a:pPr algn="ctr"/>
            <a:r>
              <a:rPr lang="ru-RU" sz="2800" dirty="0" smtClean="0"/>
              <a:t>в </a:t>
            </a:r>
            <a:r>
              <a:rPr lang="ru-RU" sz="2800" dirty="0"/>
              <a:t>с. Красноусольский </a:t>
            </a:r>
            <a:r>
              <a:rPr lang="ru-RU" sz="2800" dirty="0" smtClean="0"/>
              <a:t>на сумму</a:t>
            </a:r>
          </a:p>
          <a:p>
            <a:pPr algn="ctr"/>
            <a:r>
              <a:rPr lang="ru-RU" sz="2800" b="1" dirty="0" smtClean="0"/>
              <a:t>12 056 800,00руб.</a:t>
            </a:r>
            <a:endParaRPr lang="ru-RU" sz="2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7" t="-1" r="20355" b="33874"/>
          <a:stretch/>
        </p:blipFill>
        <p:spPr bwMode="auto">
          <a:xfrm>
            <a:off x="300558" y="1123950"/>
            <a:ext cx="8614842" cy="2627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724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0"/>
                <a:lumOff val="100000"/>
              </a:schemeClr>
            </a:gs>
            <a:gs pos="55000">
              <a:srgbClr val="7AE69B"/>
            </a:gs>
            <a:gs pos="95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139" y="339247"/>
            <a:ext cx="7800975" cy="749300"/>
          </a:xfrm>
        </p:spPr>
        <p:txBody>
          <a:bodyPr>
            <a:normAutofit/>
          </a:bodyPr>
          <a:lstStyle/>
          <a:p>
            <a:pPr algn="ctr"/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Благоустройство</a:t>
            </a:r>
            <a:endParaRPr lang="ru-RU" sz="2700" dirty="0"/>
          </a:p>
        </p:txBody>
      </p:sp>
      <p:pic>
        <p:nvPicPr>
          <p:cNvPr id="1028" name="Picture 4" descr="D:\АГВ_2024\Заседания Совета_ 5 созыв\Заседание_13\фото из администрации\контейнерные площадки 2023\Изображение WhatsApp 2024-03-01 в 16.05.27_e06daa70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72" t="28155" r="18337" b="18305"/>
          <a:stretch/>
        </p:blipFill>
        <p:spPr bwMode="auto">
          <a:xfrm>
            <a:off x="179994" y="1400600"/>
            <a:ext cx="4434103" cy="3269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B21F638-AAE8-4964-B092-94D83FA750BB}"/>
              </a:ext>
            </a:extLst>
          </p:cNvPr>
          <p:cNvSpPr txBox="1"/>
          <p:nvPr/>
        </p:nvSpPr>
        <p:spPr>
          <a:xfrm>
            <a:off x="636139" y="5248665"/>
            <a:ext cx="181781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1500" dirty="0"/>
              <a:t> 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9B59CA22-6D1F-4A95-B35F-203785618BC4}"/>
              </a:ext>
            </a:extLst>
          </p:cNvPr>
          <p:cNvSpPr/>
          <p:nvPr/>
        </p:nvSpPr>
        <p:spPr>
          <a:xfrm>
            <a:off x="1322614" y="4933193"/>
            <a:ext cx="6972299" cy="154657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ru-RU" sz="3200" b="1" dirty="0" smtClean="0"/>
              <a:t>166 </a:t>
            </a:r>
            <a:r>
              <a:rPr lang="ru-RU" sz="3200" dirty="0"/>
              <a:t>контейнерных </a:t>
            </a:r>
            <a:r>
              <a:rPr lang="ru-RU" sz="3200" dirty="0" smtClean="0"/>
              <a:t>площадок</a:t>
            </a:r>
          </a:p>
          <a:p>
            <a:r>
              <a:rPr lang="ru-RU" sz="3200" dirty="0" smtClean="0"/>
              <a:t>		из них </a:t>
            </a:r>
            <a:r>
              <a:rPr lang="ru-RU" sz="3200" b="1" dirty="0" smtClean="0"/>
              <a:t>30 </a:t>
            </a:r>
            <a:r>
              <a:rPr lang="ru-RU" sz="3200" dirty="0" smtClean="0"/>
              <a:t>оборудованных</a:t>
            </a:r>
          </a:p>
          <a:p>
            <a:r>
              <a:rPr lang="ru-RU" sz="3200" b="1" dirty="0" smtClean="0"/>
              <a:t>248</a:t>
            </a:r>
            <a:r>
              <a:rPr lang="ru-RU" sz="3200" dirty="0" smtClean="0"/>
              <a:t> контейнеров</a:t>
            </a:r>
            <a:endParaRPr lang="ru-RU" sz="3200" dirty="0"/>
          </a:p>
        </p:txBody>
      </p:sp>
      <p:pic>
        <p:nvPicPr>
          <p:cNvPr id="3074" name="Picture 2" descr="D:\АГВ_2024\Заседания Совета_ 5 созыв\Заседание_13\фото из администрации\контейнерные площадки 2023\WhatsApp Image 2024-02-28 at 12.46.38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3" b="22061"/>
          <a:stretch/>
        </p:blipFill>
        <p:spPr bwMode="auto">
          <a:xfrm>
            <a:off x="4712186" y="1400599"/>
            <a:ext cx="4213917" cy="3269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676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670" y="-1496785"/>
            <a:ext cx="7800975" cy="749300"/>
          </a:xfrm>
        </p:spPr>
        <p:txBody>
          <a:bodyPr/>
          <a:lstStyle/>
          <a:p>
            <a:pPr algn="ctr"/>
            <a:r>
              <a:rPr lang="ru-RU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Благоустройство</a:t>
            </a:r>
            <a:endParaRPr lang="ru-RU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2296" y="1327007"/>
            <a:ext cx="2726650" cy="204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05" b="13449"/>
          <a:stretch/>
        </p:blipFill>
        <p:spPr bwMode="auto">
          <a:xfrm>
            <a:off x="3576339" y="1205558"/>
            <a:ext cx="2261548" cy="2166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76126" y="1376797"/>
            <a:ext cx="2597314" cy="1947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76339" y="3543561"/>
            <a:ext cx="2265591" cy="2514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Администрация\Desktop\Фото с вацап_2024\Фото с вацап_2024\Изображение WhatsApp 2024-06-13 в 15.15.45_7041151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45" y="3543559"/>
            <a:ext cx="2724502" cy="2514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Администрация\Desktop\2a0d86fd-ed66-4a1e-81ca-a5095f69e4d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912" y="3543559"/>
            <a:ext cx="2604771" cy="2514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 txBox="1">
            <a:spLocks/>
          </p:cNvSpPr>
          <p:nvPr/>
        </p:nvSpPr>
        <p:spPr>
          <a:xfrm>
            <a:off x="475295" y="365127"/>
            <a:ext cx="8169942" cy="580446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Экологические субботники</a:t>
            </a:r>
            <a:endParaRPr lang="ru-RU" sz="2700" dirty="0"/>
          </a:p>
        </p:txBody>
      </p:sp>
    </p:spTree>
    <p:extLst>
      <p:ext uri="{BB962C8B-B14F-4D97-AF65-F5344CB8AC3E}">
        <p14:creationId xmlns:p14="http://schemas.microsoft.com/office/powerpoint/2010/main" val="214544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ция\Desktop\IMG-20240613-WA00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88" r="19553"/>
          <a:stretch/>
        </p:blipFill>
        <p:spPr bwMode="auto">
          <a:xfrm>
            <a:off x="230770" y="1252704"/>
            <a:ext cx="2863495" cy="2315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27362" y="1252703"/>
            <a:ext cx="3087957" cy="2315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Администрация\Desktop\Изображение WhatsApp 2024-04-25 в 11.23.14_6fca4a5a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46"/>
          <a:stretch/>
        </p:blipFill>
        <p:spPr bwMode="auto">
          <a:xfrm>
            <a:off x="6425335" y="1247367"/>
            <a:ext cx="2604365" cy="2312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 txBox="1">
            <a:spLocks/>
          </p:cNvSpPr>
          <p:nvPr/>
        </p:nvSpPr>
        <p:spPr>
          <a:xfrm>
            <a:off x="475295" y="365127"/>
            <a:ext cx="8169942" cy="580446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Экологические субботники</a:t>
            </a:r>
            <a:endParaRPr lang="ru-RU" sz="27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1282" y="3719513"/>
            <a:ext cx="2725918" cy="2890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63267" y="3879814"/>
            <a:ext cx="2528815" cy="2730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21F638-AAE8-4964-B092-94D83FA750BB}"/>
              </a:ext>
            </a:extLst>
          </p:cNvPr>
          <p:cNvSpPr txBox="1"/>
          <p:nvPr/>
        </p:nvSpPr>
        <p:spPr>
          <a:xfrm>
            <a:off x="3169228" y="4165600"/>
            <a:ext cx="3203240" cy="17927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214313" indent="-214313">
              <a:buFont typeface="Wingdings" panose="05000000000000000000" pitchFamily="2" charset="2"/>
              <a:buChar char="Ø"/>
            </a:pPr>
            <a:r>
              <a:rPr lang="ru-RU" sz="2800" dirty="0" smtClean="0"/>
              <a:t>побелка деревьев</a:t>
            </a:r>
          </a:p>
          <a:p>
            <a:pPr marL="214313" indent="-214313">
              <a:buFont typeface="Wingdings" panose="05000000000000000000" pitchFamily="2" charset="2"/>
              <a:buChar char="Ø"/>
            </a:pPr>
            <a:r>
              <a:rPr lang="ru-RU" sz="2800" dirty="0" smtClean="0"/>
              <a:t> посадка деревьев</a:t>
            </a:r>
          </a:p>
          <a:p>
            <a:pPr marL="214313" indent="-214313">
              <a:buFont typeface="Wingdings" panose="05000000000000000000" pitchFamily="2" charset="2"/>
              <a:buChar char="Ø"/>
            </a:pPr>
            <a:r>
              <a:rPr lang="ru-RU" sz="2800" dirty="0" smtClean="0"/>
              <a:t> отлов собак</a:t>
            </a:r>
          </a:p>
          <a:p>
            <a:pPr marL="214313" indent="-214313">
              <a:buFont typeface="Wingdings" panose="05000000000000000000" pitchFamily="2" charset="2"/>
              <a:buChar char="Ø"/>
            </a:pPr>
            <a:r>
              <a:rPr lang="ru-RU" sz="2800" dirty="0"/>
              <a:t> </a:t>
            </a:r>
            <a:r>
              <a:rPr lang="ru-RU" sz="2800" dirty="0" smtClean="0"/>
              <a:t>прогон скота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88667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0"/>
                <a:lumOff val="100000"/>
              </a:schemeClr>
            </a:gs>
            <a:gs pos="55000">
              <a:srgbClr val="7AE69B"/>
            </a:gs>
            <a:gs pos="95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1943" y="365127"/>
            <a:ext cx="3796393" cy="61828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ППМИ-2025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01337" y="3760070"/>
            <a:ext cx="8478981" cy="174265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dirty="0" smtClean="0"/>
              <a:t>в </a:t>
            </a:r>
            <a:r>
              <a:rPr lang="ru-RU" sz="2800" dirty="0"/>
              <a:t>рамках </a:t>
            </a:r>
            <a:r>
              <a:rPr lang="ru-RU" sz="2800" dirty="0" smtClean="0"/>
              <a:t>программы </a:t>
            </a:r>
            <a:r>
              <a:rPr lang="ru-RU" sz="2800" dirty="0"/>
              <a:t>приобретено </a:t>
            </a: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навесное </a:t>
            </a:r>
            <a:r>
              <a:rPr lang="ru-RU" sz="2800" dirty="0"/>
              <a:t>оборудование для </a:t>
            </a:r>
            <a:r>
              <a:rPr lang="ru-RU" sz="2800" dirty="0" smtClean="0"/>
              <a:t>трактора БЕЛАРУС </a:t>
            </a:r>
            <a:r>
              <a:rPr lang="ru-RU" sz="2800" dirty="0"/>
              <a:t>– </a:t>
            </a:r>
            <a:r>
              <a:rPr lang="ru-RU" sz="2800" dirty="0" smtClean="0"/>
              <a:t>82.1</a:t>
            </a:r>
          </a:p>
          <a:p>
            <a:pPr marL="0" indent="0" algn="ctr">
              <a:buNone/>
            </a:pPr>
            <a:r>
              <a:rPr lang="ru-RU" sz="2800" dirty="0" smtClean="0"/>
              <a:t>на </a:t>
            </a:r>
            <a:r>
              <a:rPr lang="ru-RU" sz="2800" dirty="0"/>
              <a:t>сумму </a:t>
            </a:r>
            <a:r>
              <a:rPr lang="ru-RU" b="1" dirty="0" smtClean="0"/>
              <a:t>1</a:t>
            </a:r>
            <a:r>
              <a:rPr lang="ru-RU" sz="2800" b="1" dirty="0" smtClean="0"/>
              <a:t>163 </a:t>
            </a:r>
            <a:r>
              <a:rPr lang="ru-RU" b="1" dirty="0" smtClean="0"/>
              <a:t>0</a:t>
            </a:r>
            <a:r>
              <a:rPr lang="ru-RU" sz="2800" b="1" dirty="0" smtClean="0"/>
              <a:t>00,00 </a:t>
            </a:r>
            <a:r>
              <a:rPr lang="ru-RU" sz="2800" b="1" dirty="0" err="1" smtClean="0"/>
              <a:t>руб</a:t>
            </a:r>
            <a:endParaRPr lang="ru-RU" sz="28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4" r="4563"/>
          <a:stretch/>
        </p:blipFill>
        <p:spPr>
          <a:xfrm>
            <a:off x="3045271" y="1213947"/>
            <a:ext cx="2857500" cy="232666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6" r="7503"/>
          <a:stretch/>
        </p:blipFill>
        <p:spPr>
          <a:xfrm>
            <a:off x="6162043" y="1213948"/>
            <a:ext cx="2807628" cy="23266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79" t="10636" b="25851"/>
          <a:stretch/>
        </p:blipFill>
        <p:spPr>
          <a:xfrm>
            <a:off x="498021" y="1213948"/>
            <a:ext cx="2086429" cy="232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14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0"/>
                <a:lumOff val="100000"/>
              </a:schemeClr>
            </a:gs>
            <a:gs pos="55000">
              <a:srgbClr val="7AE69B"/>
            </a:gs>
            <a:gs pos="95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1" y="365125"/>
            <a:ext cx="7758113" cy="568325"/>
          </a:xfrm>
        </p:spPr>
        <p:txBody>
          <a:bodyPr>
            <a:normAutofit/>
          </a:bodyPr>
          <a:lstStyle/>
          <a:p>
            <a:pPr algn="ctr"/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Пожарная безопасность</a:t>
            </a:r>
            <a:endParaRPr lang="ru-RU" sz="27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8515350" y="9748157"/>
            <a:ext cx="155122" cy="1616529"/>
          </a:xfrm>
        </p:spPr>
        <p:txBody>
          <a:bodyPr>
            <a:normAutofit/>
          </a:bodyPr>
          <a:lstStyle/>
          <a:p>
            <a:endParaRPr lang="ru-RU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5C120036-CB47-4E80-868D-528E8F4FAD8C}"/>
              </a:ext>
            </a:extLst>
          </p:cNvPr>
          <p:cNvSpPr txBox="1"/>
          <p:nvPr/>
        </p:nvSpPr>
        <p:spPr>
          <a:xfrm>
            <a:off x="234176" y="972294"/>
            <a:ext cx="8738374" cy="80791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214313" indent="-214313">
              <a:buFont typeface="Wingdings" panose="05000000000000000000" pitchFamily="2" charset="2"/>
              <a:buChar char="Ø"/>
            </a:pPr>
            <a:r>
              <a:rPr lang="ru-RU" sz="2400" dirty="0" smtClean="0"/>
              <a:t> на </a:t>
            </a:r>
            <a:r>
              <a:rPr lang="ru-RU" sz="2400" dirty="0"/>
              <a:t>территории СП </a:t>
            </a:r>
            <a:r>
              <a:rPr lang="ru-RU" sz="2400" dirty="0" smtClean="0"/>
              <a:t>произошло </a:t>
            </a:r>
            <a:r>
              <a:rPr lang="ru-RU" sz="2400" b="1" dirty="0" smtClean="0"/>
              <a:t> </a:t>
            </a:r>
            <a:r>
              <a:rPr lang="ru-RU" sz="2400" dirty="0"/>
              <a:t>14 пожаров, что на 7 случаев меньше по сравнению с 2024 годом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1027" name="Picture 3" descr="C:\Users\Администрация\Desktop\9e09b3b5-8365-4959-852f-3c41ebb9e2f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259" y="2202375"/>
            <a:ext cx="2097654" cy="2125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4259" y="4473707"/>
            <a:ext cx="2097654" cy="1543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1802" y="1780207"/>
            <a:ext cx="1993900" cy="242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1802" y="4473708"/>
            <a:ext cx="1993900" cy="1802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5C120036-CB47-4E80-868D-528E8F4FAD8C}"/>
              </a:ext>
            </a:extLst>
          </p:cNvPr>
          <p:cNvSpPr txBox="1"/>
          <p:nvPr/>
        </p:nvSpPr>
        <p:spPr>
          <a:xfrm>
            <a:off x="2718706" y="2855495"/>
            <a:ext cx="3915753" cy="33932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214313" indent="-214313">
              <a:buFont typeface="Wingdings" panose="05000000000000000000" pitchFamily="2" charset="2"/>
              <a:buChar char="Ø"/>
            </a:pPr>
            <a:r>
              <a:rPr lang="ru-RU" sz="2400" dirty="0" smtClean="0"/>
              <a:t>проведен </a:t>
            </a:r>
            <a:r>
              <a:rPr lang="ru-RU" sz="2400" dirty="0"/>
              <a:t>обход </a:t>
            </a:r>
            <a:r>
              <a:rPr lang="ru-RU" sz="2400" b="1" dirty="0"/>
              <a:t>1215 </a:t>
            </a:r>
            <a:r>
              <a:rPr lang="ru-RU" sz="2400" dirty="0"/>
              <a:t>домов на предмет </a:t>
            </a:r>
            <a:r>
              <a:rPr lang="ru-RU" sz="2400" dirty="0" smtClean="0"/>
              <a:t>пожарной безопасности.   </a:t>
            </a:r>
            <a:endParaRPr lang="ru-RU" sz="2400" dirty="0"/>
          </a:p>
          <a:p>
            <a:endParaRPr lang="ru-RU" sz="2400" dirty="0"/>
          </a:p>
          <a:p>
            <a:pPr marL="214313" indent="-214313">
              <a:buFont typeface="Wingdings" panose="05000000000000000000" pitchFamily="2" charset="2"/>
              <a:buChar char="Ø"/>
            </a:pPr>
            <a:r>
              <a:rPr lang="ru-RU" sz="2400" dirty="0" smtClean="0"/>
              <a:t>всего </a:t>
            </a:r>
            <a:r>
              <a:rPr lang="ru-RU" sz="2400" dirty="0"/>
              <a:t>установлено пожарных </a:t>
            </a:r>
            <a:r>
              <a:rPr lang="ru-RU" sz="2400" dirty="0" err="1" smtClean="0"/>
              <a:t>извещателей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- </a:t>
            </a:r>
            <a:r>
              <a:rPr lang="ru-RU" sz="2400" b="1" dirty="0" smtClean="0"/>
              <a:t>2 855 </a:t>
            </a:r>
            <a:r>
              <a:rPr lang="ru-RU" sz="2400" dirty="0"/>
              <a:t>шт</a:t>
            </a:r>
            <a:r>
              <a:rPr lang="ru-RU" sz="2400" dirty="0" smtClean="0"/>
              <a:t>. что составляет  </a:t>
            </a:r>
            <a:r>
              <a:rPr lang="ru-RU" sz="2400" b="1" dirty="0" smtClean="0"/>
              <a:t>54%</a:t>
            </a:r>
            <a:r>
              <a:rPr lang="ru-RU" sz="2400" dirty="0" smtClean="0"/>
              <a:t> </a:t>
            </a:r>
            <a:r>
              <a:rPr lang="ru-RU" sz="2400" dirty="0"/>
              <a:t>от общего </a:t>
            </a:r>
            <a:r>
              <a:rPr lang="ru-RU" sz="2400" dirty="0" smtClean="0"/>
              <a:t>количества </a:t>
            </a:r>
            <a:r>
              <a:rPr lang="ru-RU" sz="2400" dirty="0"/>
              <a:t>жилых </a:t>
            </a:r>
            <a:r>
              <a:rPr lang="ru-RU" sz="2400" dirty="0" smtClean="0"/>
              <a:t>домов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35090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0"/>
                <a:lumOff val="100000"/>
              </a:schemeClr>
            </a:gs>
            <a:gs pos="55000">
              <a:srgbClr val="7AE69B"/>
            </a:gs>
            <a:gs pos="95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67156"/>
            <a:ext cx="7886700" cy="62691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Дорожная деятельность</a:t>
            </a:r>
            <a:endParaRPr lang="ru-RU" sz="3200" dirty="0"/>
          </a:p>
        </p:txBody>
      </p:sp>
      <p:pic>
        <p:nvPicPr>
          <p:cNvPr id="9" name="Picture 8" descr="D:\АГВ_2024\Заседания Совета_ 5 созыв\Заседание_13\фото\фото\QrXEvXLqCuE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60" b="20692"/>
          <a:stretch/>
        </p:blipFill>
        <p:spPr bwMode="auto">
          <a:xfrm>
            <a:off x="6193418" y="1170834"/>
            <a:ext cx="2739083" cy="199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9397" y="3639938"/>
            <a:ext cx="2835929" cy="2520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943" y="1064478"/>
            <a:ext cx="2837954" cy="241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5" r="1"/>
          <a:stretch/>
        </p:blipFill>
        <p:spPr bwMode="auto">
          <a:xfrm>
            <a:off x="6204858" y="3634274"/>
            <a:ext cx="2677885" cy="2526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7245" y="3639938"/>
            <a:ext cx="2906652" cy="2500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5"/>
          <p:cNvSpPr txBox="1"/>
          <p:nvPr/>
        </p:nvSpPr>
        <p:spPr>
          <a:xfrm>
            <a:off x="3102428" y="1081030"/>
            <a:ext cx="2785099" cy="228524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1800" dirty="0"/>
              <a:t>общая протяженность автомобильных дорог- </a:t>
            </a:r>
            <a:r>
              <a:rPr lang="ru-RU" sz="1800" b="1" dirty="0"/>
              <a:t>134,42</a:t>
            </a:r>
            <a:r>
              <a:rPr lang="ru-RU" sz="1800" dirty="0"/>
              <a:t> км, в том числе с твердым </a:t>
            </a:r>
            <a:r>
              <a:rPr lang="ru-RU" sz="1800" dirty="0" smtClean="0"/>
              <a:t>покрытием - </a:t>
            </a:r>
            <a:r>
              <a:rPr lang="ru-RU" sz="1800" b="1" dirty="0"/>
              <a:t>130,02</a:t>
            </a:r>
            <a:r>
              <a:rPr lang="ru-RU" sz="1800" dirty="0"/>
              <a:t> км, из них с </a:t>
            </a:r>
            <a:r>
              <a:rPr lang="ru-RU" sz="1800" dirty="0" err="1"/>
              <a:t>асфальто</a:t>
            </a:r>
            <a:r>
              <a:rPr lang="ru-RU" sz="1800" dirty="0"/>
              <a:t>-бетонным </a:t>
            </a:r>
            <a:r>
              <a:rPr lang="ru-RU" sz="1800" dirty="0" smtClean="0"/>
              <a:t>покрытием - </a:t>
            </a:r>
            <a:r>
              <a:rPr lang="ru-RU" sz="1800" b="1" dirty="0" smtClean="0"/>
              <a:t>41,28</a:t>
            </a:r>
            <a:r>
              <a:rPr lang="ru-RU" sz="1800" dirty="0" smtClean="0"/>
              <a:t> </a:t>
            </a:r>
            <a:r>
              <a:rPr lang="ru-RU" sz="1800" dirty="0"/>
              <a:t>км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07152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0"/>
                <a:lumOff val="100000"/>
              </a:schemeClr>
            </a:gs>
            <a:gs pos="55000">
              <a:srgbClr val="7AE69B"/>
            </a:gs>
            <a:gs pos="95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1" y="365125"/>
            <a:ext cx="7736816" cy="687299"/>
          </a:xfrm>
        </p:spPr>
        <p:txBody>
          <a:bodyPr>
            <a:normAutofit/>
          </a:bodyPr>
          <a:lstStyle/>
          <a:p>
            <a:pPr algn="ctr"/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Жилищное хозяйство</a:t>
            </a:r>
            <a:endParaRPr lang="ru-RU" sz="2700" dirty="0"/>
          </a:p>
        </p:txBody>
      </p:sp>
      <p:pic>
        <p:nvPicPr>
          <p:cNvPr id="2052" name="Picture 4" descr="D:\АГВ_2024\Заседания Совета_ 5 созыв\Заседание_13\фото\фото\жилые дома\e8WBYmanxM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44" y="4060467"/>
            <a:ext cx="2719597" cy="2212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АГВ_2024\Заседания Совета_ 5 созыв\Заседание_13\фото\фото\жилые дома\1633373833_45-p-dom-s-biryuzovoi-krishei-foto-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456" y="3932933"/>
            <a:ext cx="3043527" cy="2410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АГВ_2024\Заседания Совета_ 5 созыв\Заседание_13\фото\фото\жилые дома\b0b2009a6a2b7db90b1c45816ca1e77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08" y="1374656"/>
            <a:ext cx="2736800" cy="2189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76113" y="953257"/>
            <a:ext cx="3040811" cy="56092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2000" dirty="0"/>
              <a:t>Ж</a:t>
            </a:r>
            <a:r>
              <a:rPr lang="ru-RU" sz="2000" dirty="0" smtClean="0"/>
              <a:t>илфонд </a:t>
            </a:r>
          </a:p>
          <a:p>
            <a:r>
              <a:rPr lang="ru-RU" sz="2000" b="1" dirty="0" smtClean="0"/>
              <a:t>всего</a:t>
            </a:r>
            <a:r>
              <a:rPr lang="ru-RU" sz="2000" dirty="0" smtClean="0"/>
              <a:t>- </a:t>
            </a:r>
            <a:r>
              <a:rPr lang="ru-RU" sz="2000" b="1" dirty="0"/>
              <a:t>5 387</a:t>
            </a:r>
            <a:r>
              <a:rPr lang="ru-RU" sz="2000" dirty="0"/>
              <a:t> ед., </a:t>
            </a:r>
            <a:endParaRPr lang="ru-RU" sz="2000" dirty="0" smtClean="0"/>
          </a:p>
          <a:p>
            <a:r>
              <a:rPr lang="ru-RU" sz="2000" dirty="0" smtClean="0"/>
              <a:t>общей </a:t>
            </a:r>
            <a:r>
              <a:rPr lang="ru-RU" sz="2000" dirty="0"/>
              <a:t>площадью </a:t>
            </a:r>
            <a:r>
              <a:rPr lang="ru-RU" sz="2000" b="1" dirty="0"/>
              <a:t>369 514,3 </a:t>
            </a:r>
            <a:r>
              <a:rPr lang="ru-RU" sz="2000" dirty="0"/>
              <a:t>кв.м, в том числе:</a:t>
            </a:r>
          </a:p>
          <a:p>
            <a:pPr marL="214313" indent="-214313">
              <a:buFont typeface="Wingdings" pitchFamily="2" charset="2"/>
              <a:buChar char="Ø"/>
            </a:pPr>
            <a:endParaRPr lang="ru-RU" sz="2000" dirty="0"/>
          </a:p>
          <a:p>
            <a:pPr marL="214313" indent="-214313">
              <a:buFont typeface="Wingdings" pitchFamily="2" charset="2"/>
              <a:buChar char="Ø"/>
            </a:pPr>
            <a:r>
              <a:rPr lang="ru-RU" sz="2000" dirty="0"/>
              <a:t>индивидуальных жилых домов- </a:t>
            </a:r>
            <a:r>
              <a:rPr lang="ru-RU" sz="2000" b="1" dirty="0"/>
              <a:t>4 138</a:t>
            </a:r>
            <a:r>
              <a:rPr lang="ru-RU" sz="2000" dirty="0"/>
              <a:t> ед., общей </a:t>
            </a:r>
            <a:r>
              <a:rPr lang="ru-RU" sz="2000" dirty="0" smtClean="0"/>
              <a:t>площадью </a:t>
            </a:r>
            <a:r>
              <a:rPr lang="ru-RU" sz="2000" b="1" dirty="0" smtClean="0"/>
              <a:t>231 </a:t>
            </a:r>
            <a:r>
              <a:rPr lang="ru-RU" sz="2000" b="1" dirty="0"/>
              <a:t>855,5</a:t>
            </a:r>
            <a:r>
              <a:rPr lang="ru-RU" sz="2000" dirty="0"/>
              <a:t> кв.м </a:t>
            </a:r>
          </a:p>
          <a:p>
            <a:pPr marL="214313" indent="-214313">
              <a:buFont typeface="Wingdings" pitchFamily="2" charset="2"/>
              <a:buChar char="Ø"/>
            </a:pPr>
            <a:endParaRPr lang="ru-RU" sz="2000" dirty="0"/>
          </a:p>
          <a:p>
            <a:pPr marL="214313" indent="-214313">
              <a:buFont typeface="Wingdings" pitchFamily="2" charset="2"/>
              <a:buChar char="Ø"/>
            </a:pPr>
            <a:r>
              <a:rPr lang="ru-RU" sz="2000" dirty="0"/>
              <a:t>домов блокированной застройки- </a:t>
            </a:r>
            <a:r>
              <a:rPr lang="ru-RU" sz="2000" b="1" dirty="0"/>
              <a:t>1 084</a:t>
            </a:r>
            <a:r>
              <a:rPr lang="ru-RU" sz="2000" dirty="0"/>
              <a:t> ед., общей площадью </a:t>
            </a:r>
            <a:r>
              <a:rPr lang="ru-RU" sz="2000" b="1" dirty="0"/>
              <a:t>54 494,8</a:t>
            </a:r>
            <a:r>
              <a:rPr lang="ru-RU" sz="2000" dirty="0"/>
              <a:t> </a:t>
            </a:r>
            <a:r>
              <a:rPr lang="ru-RU" sz="2000" dirty="0" err="1"/>
              <a:t>кв.м</a:t>
            </a:r>
            <a:endParaRPr lang="ru-RU" sz="2000" dirty="0"/>
          </a:p>
          <a:p>
            <a:pPr marL="214313" indent="-214313">
              <a:buFont typeface="Wingdings" pitchFamily="2" charset="2"/>
              <a:buChar char="Ø"/>
            </a:pPr>
            <a:endParaRPr lang="ru-RU" sz="2000" dirty="0"/>
          </a:p>
          <a:p>
            <a:pPr marL="214313" indent="-214313">
              <a:buFont typeface="Wingdings" pitchFamily="2" charset="2"/>
              <a:buChar char="Ø"/>
            </a:pPr>
            <a:r>
              <a:rPr lang="ru-RU" sz="2000" dirty="0"/>
              <a:t>многоквартирных домов- </a:t>
            </a:r>
            <a:r>
              <a:rPr lang="ru-RU" sz="2000" b="1" dirty="0" smtClean="0"/>
              <a:t>77</a:t>
            </a:r>
            <a:r>
              <a:rPr lang="ru-RU" sz="2000" dirty="0" smtClean="0"/>
              <a:t> </a:t>
            </a:r>
            <a:r>
              <a:rPr lang="ru-RU" sz="2000" dirty="0"/>
              <a:t>ед., общей площадью </a:t>
            </a:r>
            <a:r>
              <a:rPr lang="ru-RU" sz="2000" b="1" dirty="0" smtClean="0"/>
              <a:t>94700,0</a:t>
            </a:r>
            <a:r>
              <a:rPr lang="ru-RU" sz="2000" dirty="0" smtClean="0"/>
              <a:t> </a:t>
            </a:r>
            <a:r>
              <a:rPr lang="ru-RU" sz="2000" dirty="0"/>
              <a:t>кв.м</a:t>
            </a:r>
          </a:p>
        </p:txBody>
      </p:sp>
      <p:pic>
        <p:nvPicPr>
          <p:cNvPr id="2050" name="Picture 2" descr="C:\Users\Администрация\Desktop\831132ab-b6a1-4086-a112-cb38b5a093b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456" y="1268076"/>
            <a:ext cx="3011927" cy="2320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133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0"/>
                <a:lumOff val="100000"/>
              </a:schemeClr>
            </a:gs>
            <a:gs pos="55000">
              <a:srgbClr val="7AE69B"/>
            </a:gs>
            <a:gs pos="95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1" y="365125"/>
            <a:ext cx="7736816" cy="687299"/>
          </a:xfrm>
        </p:spPr>
        <p:txBody>
          <a:bodyPr>
            <a:normAutofit/>
          </a:bodyPr>
          <a:lstStyle/>
          <a:p>
            <a:pPr algn="ctr"/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Жилищное хозяйство</a:t>
            </a:r>
            <a:endParaRPr lang="ru-RU" sz="2700" dirty="0"/>
          </a:p>
        </p:txBody>
      </p:sp>
      <p:sp>
        <p:nvSpPr>
          <p:cNvPr id="4" name="TextBox 3"/>
          <p:cNvSpPr txBox="1"/>
          <p:nvPr/>
        </p:nvSpPr>
        <p:spPr>
          <a:xfrm>
            <a:off x="193793" y="5142447"/>
            <a:ext cx="8674768" cy="136191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2700" dirty="0" smtClean="0"/>
              <a:t>в 2025 году проведен капитальный ремонт кровли </a:t>
            </a:r>
            <a:r>
              <a:rPr lang="ru-RU" sz="2800" dirty="0" smtClean="0"/>
              <a:t>в          </a:t>
            </a:r>
            <a:r>
              <a:rPr lang="ru-RU" sz="2800" dirty="0"/>
              <a:t>с. Красноусольский, ул. Карла Маркса, дом </a:t>
            </a:r>
            <a:r>
              <a:rPr lang="ru-RU" sz="2800" dirty="0" smtClean="0"/>
              <a:t>8 </a:t>
            </a:r>
          </a:p>
          <a:p>
            <a:pPr algn="ctr"/>
            <a:r>
              <a:rPr lang="ru-RU" sz="2800" dirty="0" smtClean="0"/>
              <a:t>Стоимость </a:t>
            </a:r>
            <a:r>
              <a:rPr lang="ru-RU" sz="2800" dirty="0"/>
              <a:t>работ составила – </a:t>
            </a:r>
            <a:r>
              <a:rPr lang="ru-RU" sz="2800" b="1" u="sng" dirty="0"/>
              <a:t>6,5 млн </a:t>
            </a:r>
            <a:r>
              <a:rPr lang="ru-RU" sz="2800" dirty="0" err="1" smtClean="0"/>
              <a:t>руб</a:t>
            </a:r>
            <a:endParaRPr lang="ru-RU" sz="27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23" b="19478"/>
          <a:stretch/>
        </p:blipFill>
        <p:spPr bwMode="auto">
          <a:xfrm>
            <a:off x="528560" y="1061359"/>
            <a:ext cx="8038367" cy="4033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659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0"/>
                <a:lumOff val="100000"/>
              </a:schemeClr>
            </a:gs>
            <a:gs pos="55000">
              <a:srgbClr val="7AE69B"/>
            </a:gs>
            <a:gs pos="95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1" y="234501"/>
            <a:ext cx="7898561" cy="67004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Культура, спорт и социальная сфера</a:t>
            </a:r>
            <a:endParaRPr lang="ru-RU" sz="3200" dirty="0"/>
          </a:p>
        </p:txBody>
      </p:sp>
      <p:pic>
        <p:nvPicPr>
          <p:cNvPr id="3074" name="Picture 2" descr="D:\АГВ_2024\Заседания Совета_ 5 созыв\Заседание_13\фото\фото\организации\i (9)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785"/>
          <a:stretch/>
        </p:blipFill>
        <p:spPr bwMode="auto">
          <a:xfrm>
            <a:off x="524449" y="1049051"/>
            <a:ext cx="4778634" cy="220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АГВ_2024\Заседания Совета_ 5 созыв\Заседание_13\фото\фото\организации\i (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3164" y="1049050"/>
            <a:ext cx="3134048" cy="2258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АГВ_2024\Заседания Совета_ 5 созыв\Заседание_13\фото\фото\организации\i (7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67" y="3861956"/>
            <a:ext cx="2881169" cy="237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АГВ_2024\Заседания Совета_ 5 созыв\Заседание_13\фото\фото\организации\i (6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9203" y="3861956"/>
            <a:ext cx="2813332" cy="237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АГВ_2024\Заседания Совета_ 5 созыв\Заседание_13\фото\фото\организации\1667571381_63-sportishka-com-p-krasnousolsk-dostoprimechatelnosti-oboi-6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872" y="3861955"/>
            <a:ext cx="2928533" cy="237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71132" y="3309517"/>
            <a:ext cx="2568332" cy="31547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1600" dirty="0"/>
              <a:t>Районный Дворец культуры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6112" y="3271172"/>
            <a:ext cx="2615020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1600" dirty="0"/>
              <a:t>Детско-юношеская спортивная школа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54894" y="3345999"/>
            <a:ext cx="2804859" cy="31547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1600" dirty="0" smtClean="0"/>
              <a:t>ФОК «Зилим</a:t>
            </a:r>
            <a:r>
              <a:rPr lang="ru-RU" sz="1600" dirty="0"/>
              <a:t>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0203" y="6311588"/>
            <a:ext cx="2011384" cy="31547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1600" dirty="0" err="1"/>
              <a:t>Красноусольская</a:t>
            </a:r>
            <a:r>
              <a:rPr lang="ru-RU" sz="1600" dirty="0"/>
              <a:t> ЦРБ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31716" y="6311049"/>
            <a:ext cx="2611036" cy="31547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1600" dirty="0"/>
              <a:t>Санаторий «</a:t>
            </a:r>
            <a:r>
              <a:rPr lang="ru-RU" sz="1600" dirty="0" err="1"/>
              <a:t>Красноусольск</a:t>
            </a:r>
            <a:r>
              <a:rPr lang="ru-RU" sz="1600" dirty="0"/>
              <a:t>»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7861" y="6308503"/>
            <a:ext cx="3338927" cy="31547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1600" dirty="0"/>
              <a:t>Красноусольский детский санаторий</a:t>
            </a:r>
          </a:p>
        </p:txBody>
      </p:sp>
    </p:spTree>
    <p:extLst>
      <p:ext uri="{BB962C8B-B14F-4D97-AF65-F5344CB8AC3E}">
        <p14:creationId xmlns:p14="http://schemas.microsoft.com/office/powerpoint/2010/main" val="45237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0"/>
                <a:lumOff val="100000"/>
              </a:schemeClr>
            </a:gs>
            <a:gs pos="55000">
              <a:srgbClr val="7AE69B"/>
            </a:gs>
            <a:gs pos="95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302779"/>
            <a:ext cx="7892092" cy="66141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Культура, спорт и социальная сфера</a:t>
            </a:r>
            <a:endParaRPr lang="ru-RU" sz="32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70"/>
          <a:stretch/>
        </p:blipFill>
        <p:spPr bwMode="auto">
          <a:xfrm rot="595833">
            <a:off x="196061" y="1363036"/>
            <a:ext cx="1890563" cy="1884583"/>
          </a:xfrm>
          <a:prstGeom prst="rect">
            <a:avLst/>
          </a:prstGeom>
          <a:noFill/>
          <a:scene3d>
            <a:camera prst="orthographicFront">
              <a:rot lat="0" lon="0" rev="6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65394" y="1354092"/>
            <a:ext cx="2307651" cy="195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949819">
            <a:off x="7035775" y="1457888"/>
            <a:ext cx="1880694" cy="1777306"/>
          </a:xfrm>
          <a:prstGeom prst="rect">
            <a:avLst/>
          </a:prstGeom>
          <a:noFill/>
          <a:scene3d>
            <a:camera prst="orthographicFront">
              <a:rot lat="0" lon="0" rev="209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615" y="3914949"/>
            <a:ext cx="3322864" cy="2364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D:\АГВ_2024\Заседания Совета_ 5 созыв\Заседание_13\фото\фото\культура и спорт\GkhZ856DK-I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2060" y="3935187"/>
            <a:ext cx="2532884" cy="2319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96196" y="1345094"/>
            <a:ext cx="2336449" cy="193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893300" y="118110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829" y="3951515"/>
            <a:ext cx="2277835" cy="2277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8645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0"/>
                <a:lumOff val="100000"/>
              </a:schemeClr>
            </a:gs>
            <a:gs pos="55000">
              <a:srgbClr val="7AE69B"/>
            </a:gs>
            <a:gs pos="95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1" y="365126"/>
            <a:ext cx="7911501" cy="704551"/>
          </a:xfrm>
        </p:spPr>
        <p:txBody>
          <a:bodyPr>
            <a:normAutofit/>
          </a:bodyPr>
          <a:lstStyle/>
          <a:p>
            <a:pPr algn="ctr"/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Правовая и информационная работа</a:t>
            </a:r>
            <a:endParaRPr lang="ru-RU" sz="2700" dirty="0"/>
          </a:p>
        </p:txBody>
      </p:sp>
      <p:pic>
        <p:nvPicPr>
          <p:cNvPr id="5125" name="Picture 5" descr="D:\АГВ_2024\Заседания Совета_ 5 созыв\Заседание_13\фото\фото\для инф.работы\IMG-20240227-WA002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3"/>
          <a:stretch/>
        </p:blipFill>
        <p:spPr bwMode="auto">
          <a:xfrm>
            <a:off x="6517761" y="3747407"/>
            <a:ext cx="2441366" cy="2175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36731" y="1038053"/>
            <a:ext cx="3707201" cy="200824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Ø"/>
            </a:pPr>
            <a:r>
              <a:rPr lang="ru-RU" sz="1800" dirty="0"/>
              <a:t>принято на личном приеме </a:t>
            </a:r>
            <a:r>
              <a:rPr lang="ru-RU" sz="1800" dirty="0" smtClean="0"/>
              <a:t>главой -</a:t>
            </a:r>
            <a:r>
              <a:rPr lang="ru-RU" sz="1800" b="1" dirty="0" smtClean="0"/>
              <a:t> 644</a:t>
            </a:r>
            <a:r>
              <a:rPr lang="ru-RU" sz="1800" dirty="0" smtClean="0"/>
              <a:t> </a:t>
            </a:r>
            <a:r>
              <a:rPr lang="ru-RU" sz="1800" dirty="0"/>
              <a:t>чел.</a:t>
            </a:r>
          </a:p>
          <a:p>
            <a:pPr marL="214313" indent="-214313">
              <a:buFont typeface="Wingdings" pitchFamily="2" charset="2"/>
              <a:buChar char="Ø"/>
            </a:pPr>
            <a:r>
              <a:rPr lang="ru-RU" sz="1800" dirty="0"/>
              <a:t>рассмотрено </a:t>
            </a:r>
            <a:r>
              <a:rPr lang="ru-RU" sz="1800" b="1" dirty="0" smtClean="0"/>
              <a:t>368</a:t>
            </a:r>
            <a:r>
              <a:rPr lang="ru-RU" sz="1800" dirty="0" smtClean="0"/>
              <a:t> </a:t>
            </a:r>
            <a:r>
              <a:rPr lang="ru-RU" sz="1800" dirty="0"/>
              <a:t>письменных заявления </a:t>
            </a:r>
          </a:p>
          <a:p>
            <a:pPr marL="214313" indent="-214313">
              <a:buFont typeface="Wingdings" pitchFamily="2" charset="2"/>
              <a:buChar char="Ø"/>
            </a:pPr>
            <a:r>
              <a:rPr lang="ru-RU" sz="1800" dirty="0"/>
              <a:t>выдано справок всего- </a:t>
            </a:r>
            <a:r>
              <a:rPr lang="ru-RU" sz="1800" b="1" dirty="0" smtClean="0"/>
              <a:t>5416 </a:t>
            </a:r>
            <a:r>
              <a:rPr lang="ru-RU" sz="1800" b="1" dirty="0"/>
              <a:t>шт.</a:t>
            </a:r>
          </a:p>
          <a:p>
            <a:pPr marL="214313" indent="-214313">
              <a:buFont typeface="Wingdings" pitchFamily="2" charset="2"/>
              <a:buChar char="Ø"/>
            </a:pPr>
            <a:r>
              <a:rPr lang="ru-RU" sz="1800" dirty="0"/>
              <a:t>принято </a:t>
            </a:r>
            <a:r>
              <a:rPr lang="ru-RU" sz="1800" b="1" dirty="0"/>
              <a:t>1 </a:t>
            </a:r>
            <a:r>
              <a:rPr lang="ru-RU" sz="1800" b="1" dirty="0" smtClean="0"/>
              <a:t>336</a:t>
            </a:r>
            <a:r>
              <a:rPr lang="ru-RU" sz="1800" dirty="0" smtClean="0"/>
              <a:t> </a:t>
            </a:r>
            <a:r>
              <a:rPr lang="ru-RU" sz="1800" dirty="0"/>
              <a:t>входящих писем</a:t>
            </a:r>
          </a:p>
          <a:p>
            <a:pPr marL="214313" indent="-214313">
              <a:buFont typeface="Wingdings" pitchFamily="2" charset="2"/>
              <a:buChar char="Ø"/>
            </a:pPr>
            <a:r>
              <a:rPr lang="ru-RU" sz="1800" dirty="0"/>
              <a:t>отправлено </a:t>
            </a:r>
            <a:r>
              <a:rPr lang="ru-RU" sz="1800" b="1" dirty="0" smtClean="0"/>
              <a:t>962 </a:t>
            </a:r>
            <a:r>
              <a:rPr lang="ru-RU" sz="1800" dirty="0"/>
              <a:t>исходящих писем </a:t>
            </a:r>
          </a:p>
        </p:txBody>
      </p:sp>
      <p:pic>
        <p:nvPicPr>
          <p:cNvPr id="3074" name="Picture 2" descr="C:\Users\Администрация\Desktop\dac0565d-e61e-44cf-86ae-ffee9c2e67c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013" y="1181127"/>
            <a:ext cx="2250862" cy="186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75100" y="3682093"/>
            <a:ext cx="1941045" cy="2229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ция\Desktop\a3bd8488-c1ba-4c07-8700-2f3acd2d694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24" b="22103"/>
          <a:stretch/>
        </p:blipFill>
        <p:spPr bwMode="auto">
          <a:xfrm>
            <a:off x="137574" y="1184562"/>
            <a:ext cx="2322827" cy="1995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Администрация\Desktop\c3c04477-351f-409a-a41e-9f6a485afb8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588"/>
          <a:stretch/>
        </p:blipFill>
        <p:spPr bwMode="auto">
          <a:xfrm>
            <a:off x="157832" y="3861707"/>
            <a:ext cx="3422633" cy="2050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8594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0"/>
                <a:lumOff val="100000"/>
              </a:schemeClr>
            </a:gs>
            <a:gs pos="55000">
              <a:srgbClr val="7AE69B"/>
            </a:gs>
            <a:gs pos="95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1" y="365126"/>
            <a:ext cx="7866212" cy="54064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Правовая и информационная работа</a:t>
            </a:r>
            <a:endParaRPr lang="ru-RU" sz="32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0EF5FA1-AC86-4999-90AB-7D69731F44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764" y="3921938"/>
            <a:ext cx="8760279" cy="1552755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/>
              <a:t>принято </a:t>
            </a:r>
            <a:r>
              <a:rPr lang="ru-RU" b="1" dirty="0" smtClean="0"/>
              <a:t>432 </a:t>
            </a:r>
            <a:r>
              <a:rPr lang="ru-RU" dirty="0" smtClean="0"/>
              <a:t>постановления</a:t>
            </a: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вынесено </a:t>
            </a:r>
            <a:r>
              <a:rPr lang="ru-RU" b="1" dirty="0" smtClean="0"/>
              <a:t>174</a:t>
            </a:r>
            <a:r>
              <a:rPr lang="ru-RU" dirty="0" smtClean="0"/>
              <a:t> </a:t>
            </a:r>
            <a:r>
              <a:rPr lang="ru-RU" dirty="0"/>
              <a:t>распоряжения по основной деятельности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проведено </a:t>
            </a:r>
            <a:r>
              <a:rPr lang="ru-RU" b="1" dirty="0" smtClean="0"/>
              <a:t>21</a:t>
            </a:r>
            <a:r>
              <a:rPr lang="ru-RU" dirty="0" smtClean="0"/>
              <a:t> </a:t>
            </a:r>
            <a:r>
              <a:rPr lang="ru-RU" dirty="0"/>
              <a:t>заседание Совета сельского поселения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принято </a:t>
            </a:r>
            <a:r>
              <a:rPr lang="ru-RU" b="1" dirty="0" smtClean="0"/>
              <a:t>43</a:t>
            </a:r>
            <a:r>
              <a:rPr lang="ru-RU" dirty="0" smtClean="0"/>
              <a:t> </a:t>
            </a:r>
            <a:r>
              <a:rPr lang="ru-RU" dirty="0"/>
              <a:t>решений </a:t>
            </a:r>
          </a:p>
        </p:txBody>
      </p:sp>
      <p:pic>
        <p:nvPicPr>
          <p:cNvPr id="7" name="Picture 8" descr="D:\АГВ_2024\Заседания Совета_ 5 созыв\Заседание_13\фото\фото\для инф.работы\IMG-20240227-WA00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3742" y="1297476"/>
            <a:ext cx="2308799" cy="242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Администрация\Desktop\2abf4fab-8d3d-4058-b1f2-ce30215e37e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362" r="14750"/>
          <a:stretch/>
        </p:blipFill>
        <p:spPr bwMode="auto">
          <a:xfrm>
            <a:off x="5863862" y="1297476"/>
            <a:ext cx="3012201" cy="242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Администрация\Desktop\17cdda8e-6950-4eb8-89f8-7a07e78e86a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59" y="1297476"/>
            <a:ext cx="2483300" cy="242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79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0"/>
                <a:lumOff val="100000"/>
              </a:schemeClr>
            </a:gs>
            <a:gs pos="55000">
              <a:srgbClr val="7AE69B"/>
            </a:gs>
            <a:gs pos="95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79152" cy="592407"/>
          </a:xfrm>
        </p:spPr>
        <p:txBody>
          <a:bodyPr>
            <a:normAutofit/>
          </a:bodyPr>
          <a:lstStyle/>
          <a:p>
            <a:pPr algn="ctr"/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Правовая и информационная работа</a:t>
            </a:r>
            <a:endParaRPr lang="ru-RU" sz="2700" dirty="0"/>
          </a:p>
        </p:txBody>
      </p:sp>
      <p:sp>
        <p:nvSpPr>
          <p:cNvPr id="4" name="TextBox 3"/>
          <p:cNvSpPr txBox="1"/>
          <p:nvPr/>
        </p:nvSpPr>
        <p:spPr>
          <a:xfrm>
            <a:off x="1720372" y="5947850"/>
            <a:ext cx="4658776" cy="4847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ru-RU" sz="2700" b="1" dirty="0" smtClean="0"/>
              <a:t>28</a:t>
            </a:r>
            <a:r>
              <a:rPr lang="ru-RU" sz="2700" dirty="0" smtClean="0"/>
              <a:t> </a:t>
            </a:r>
            <a:r>
              <a:rPr lang="ru-RU" sz="2700" dirty="0"/>
              <a:t>сходов </a:t>
            </a:r>
            <a:r>
              <a:rPr lang="ru-RU" sz="2700" dirty="0" smtClean="0"/>
              <a:t>и собраний граждан</a:t>
            </a:r>
            <a:endParaRPr lang="ru-RU" sz="27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28071" y="3480808"/>
            <a:ext cx="2853976" cy="214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3317" y="3480808"/>
            <a:ext cx="2840577" cy="2130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42828" y="3485323"/>
            <a:ext cx="2551793" cy="213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0286" y="989265"/>
            <a:ext cx="2926408" cy="2194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06238" y="989265"/>
            <a:ext cx="2870219" cy="2152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327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0"/>
                <a:lumOff val="100000"/>
              </a:schemeClr>
            </a:gs>
            <a:gs pos="55000">
              <a:srgbClr val="7AE69B"/>
            </a:gs>
            <a:gs pos="95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1" y="365125"/>
            <a:ext cx="7866212" cy="63553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на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2026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392258" y="1241418"/>
            <a:ext cx="8460797" cy="32701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ru-RU" sz="2600" dirty="0"/>
              <a:t>1. Подготовка и празднование Победы в Великой Отечественной войне;</a:t>
            </a:r>
          </a:p>
          <a:p>
            <a:r>
              <a:rPr lang="ru-RU" sz="2600" dirty="0"/>
              <a:t>2. Продолжение работы по поддержке участников специальной военной операции и членов их семей;</a:t>
            </a:r>
          </a:p>
          <a:p>
            <a:r>
              <a:rPr lang="ru-RU" sz="2600" dirty="0"/>
              <a:t>3.  Улучшение дорожной инфраструктуры - это ремонт и отсыпка дорог;</a:t>
            </a:r>
          </a:p>
          <a:p>
            <a:r>
              <a:rPr lang="ru-RU" sz="2600" dirty="0"/>
              <a:t>4. Профилактическая работа по безопасности жизнедеятельности граждан  наших населенных пунктов</a:t>
            </a:r>
            <a:r>
              <a:rPr lang="ru-RU" sz="2600" dirty="0" smtClean="0"/>
              <a:t>;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1311446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1">
                <a:lumMod val="0"/>
                <a:lumOff val="100000"/>
              </a:schemeClr>
            </a:gs>
            <a:gs pos="55000">
              <a:srgbClr val="7AE69B"/>
            </a:gs>
            <a:gs pos="95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03AF73-3984-40FD-A4C1-57040CFD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1" y="365125"/>
            <a:ext cx="7866212" cy="635539"/>
          </a:xfrm>
        </p:spPr>
        <p:txBody>
          <a:bodyPr>
            <a:normAutofit/>
          </a:bodyPr>
          <a:lstStyle/>
          <a:p>
            <a:pPr algn="ctr"/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на </a:t>
            </a: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2026 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sz="2700" dirty="0"/>
          </a:p>
        </p:txBody>
      </p:sp>
      <p:sp>
        <p:nvSpPr>
          <p:cNvPr id="4" name="TextBox 3"/>
          <p:cNvSpPr txBox="1"/>
          <p:nvPr/>
        </p:nvSpPr>
        <p:spPr>
          <a:xfrm>
            <a:off x="299258" y="958785"/>
            <a:ext cx="8553797" cy="487056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ru-RU" sz="2600" dirty="0" smtClean="0">
                <a:solidFill>
                  <a:prstClr val="black"/>
                </a:solidFill>
              </a:rPr>
              <a:t>5</a:t>
            </a:r>
            <a:r>
              <a:rPr lang="ru-RU" sz="2600" dirty="0">
                <a:solidFill>
                  <a:prstClr val="black"/>
                </a:solidFill>
              </a:rPr>
              <a:t>.  Благоустройство территорий сельских </a:t>
            </a:r>
            <a:r>
              <a:rPr lang="ru-RU" sz="2600" dirty="0" smtClean="0">
                <a:solidFill>
                  <a:prstClr val="black"/>
                </a:solidFill>
              </a:rPr>
              <a:t>поселений,                                 </a:t>
            </a:r>
            <a:r>
              <a:rPr lang="ru-RU" sz="2600" dirty="0">
                <a:solidFill>
                  <a:prstClr val="black"/>
                </a:solidFill>
              </a:rPr>
              <a:t>включая освещение улиц, решение проблем с бродячим скотом и собаками</a:t>
            </a:r>
            <a:r>
              <a:rPr lang="ru-RU" sz="2600" dirty="0" smtClean="0">
                <a:solidFill>
                  <a:prstClr val="black"/>
                </a:solidFill>
              </a:rPr>
              <a:t>, </a:t>
            </a:r>
            <a:r>
              <a:rPr lang="ru-RU" sz="2600" dirty="0">
                <a:solidFill>
                  <a:prstClr val="black"/>
                </a:solidFill>
              </a:rPr>
              <a:t>надлежащее содержание придомовой территории, вывоз </a:t>
            </a:r>
            <a:r>
              <a:rPr lang="ru-RU" sz="2600" dirty="0" smtClean="0">
                <a:solidFill>
                  <a:prstClr val="black"/>
                </a:solidFill>
              </a:rPr>
              <a:t>снега,  работа по очистке </a:t>
            </a:r>
            <a:r>
              <a:rPr lang="ru-RU" sz="2600" dirty="0">
                <a:solidFill>
                  <a:prstClr val="black"/>
                </a:solidFill>
              </a:rPr>
              <a:t>снега и наледи с </a:t>
            </a:r>
            <a:r>
              <a:rPr lang="ru-RU" sz="2600" dirty="0" smtClean="0">
                <a:solidFill>
                  <a:prstClr val="black"/>
                </a:solidFill>
              </a:rPr>
              <a:t>крыш, </a:t>
            </a:r>
            <a:r>
              <a:rPr lang="ru-RU" sz="2600" dirty="0">
                <a:solidFill>
                  <a:prstClr val="black"/>
                </a:solidFill>
              </a:rPr>
              <a:t>подготовка к половодью – очистка водопропускных труб и т.д.</a:t>
            </a:r>
          </a:p>
          <a:p>
            <a:r>
              <a:rPr lang="ru-RU" sz="2600" dirty="0">
                <a:solidFill>
                  <a:prstClr val="black"/>
                </a:solidFill>
              </a:rPr>
              <a:t>6. Активное участие в инициативном бюджетировании (ППМИ).</a:t>
            </a:r>
          </a:p>
          <a:p>
            <a:r>
              <a:rPr lang="ru-RU" sz="2600" dirty="0">
                <a:solidFill>
                  <a:prstClr val="black"/>
                </a:solidFill>
              </a:rPr>
              <a:t>7. Участие в реализации программы «Формирование комфортной городской среды» в </a:t>
            </a:r>
            <a:r>
              <a:rPr lang="ru-RU" sz="2600" dirty="0" err="1">
                <a:solidFill>
                  <a:prstClr val="black"/>
                </a:solidFill>
              </a:rPr>
              <a:t>с.Красноусолький</a:t>
            </a:r>
            <a:r>
              <a:rPr lang="ru-RU" sz="2600" dirty="0">
                <a:solidFill>
                  <a:prstClr val="black"/>
                </a:solidFill>
              </a:rPr>
              <a:t>.</a:t>
            </a:r>
          </a:p>
          <a:p>
            <a:r>
              <a:rPr lang="ru-RU" sz="2600" dirty="0">
                <a:solidFill>
                  <a:prstClr val="black"/>
                </a:solidFill>
              </a:rPr>
              <a:t>8. Активное участие сельского поселения во всех  районных </a:t>
            </a:r>
            <a:r>
              <a:rPr lang="ru-RU" sz="2600" dirty="0" smtClean="0">
                <a:solidFill>
                  <a:prstClr val="black"/>
                </a:solidFill>
              </a:rPr>
              <a:t>мероприятиях</a:t>
            </a:r>
            <a:endParaRPr lang="ru-RU" sz="2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643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0B6C402-FA9C-48B3-BD67-10ACD731E0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0164" y="3002973"/>
            <a:ext cx="8686800" cy="176645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тчет Администрации сельского  поселения Красноусольский сельсовет муниципального района Гафурийский район республики Башкортостан за 2025 год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9E8EE9FA-6400-4CC9-99B9-F8A3481C25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33257" y="5030049"/>
            <a:ext cx="4367893" cy="1136216"/>
          </a:xfrm>
        </p:spPr>
        <p:txBody>
          <a:bodyPr>
            <a:normAutofit/>
          </a:bodyPr>
          <a:lstStyle/>
          <a:p>
            <a:pPr algn="l"/>
            <a:r>
              <a:rPr lang="ru-RU" sz="19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глава </a:t>
            </a:r>
            <a:r>
              <a:rPr lang="ru-RU" sz="19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сельского поселения</a:t>
            </a:r>
            <a:endParaRPr lang="ru-RU" sz="19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19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Мухамедьяров</a:t>
            </a:r>
            <a:r>
              <a:rPr lang="ru-RU" sz="19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Валерий </a:t>
            </a:r>
            <a:r>
              <a:rPr lang="ru-RU" sz="19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Рашидович</a:t>
            </a:r>
            <a:endParaRPr lang="ru-RU" sz="19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7" name="Picture 3" descr="Flag_of_Gafuriysky_rayon">
            <a:extLst>
              <a:ext uri="{FF2B5EF4-FFF2-40B4-BE49-F238E27FC236}">
                <a16:creationId xmlns:a16="http://schemas.microsoft.com/office/drawing/2014/main" xmlns="" id="{4FE34EA3-CFCC-486E-956C-463FB7882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127" y="378365"/>
            <a:ext cx="4420029" cy="2541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одзаголовок 2">
            <a:extLst>
              <a:ext uri="{FF2B5EF4-FFF2-40B4-BE49-F238E27FC236}">
                <a16:creationId xmlns:a16="http://schemas.microsoft.com/office/drawing/2014/main" xmlns="" id="{9E8EE9FA-6400-4CC9-99B9-F8A3481C2542}"/>
              </a:ext>
            </a:extLst>
          </p:cNvPr>
          <p:cNvSpPr txBox="1">
            <a:spLocks/>
          </p:cNvSpPr>
          <p:nvPr/>
        </p:nvSpPr>
        <p:spPr>
          <a:xfrm>
            <a:off x="3589566" y="5982548"/>
            <a:ext cx="2013648" cy="369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sz="1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марта 2026 г.</a:t>
            </a:r>
            <a:endParaRPr lang="ru-RU" sz="1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068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3719</TotalTime>
  <Words>654</Words>
  <Application>Microsoft Office PowerPoint</Application>
  <PresentationFormat>Экран (4:3)</PresentationFormat>
  <Paragraphs>117</Paragraphs>
  <Slides>22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22</vt:i4>
      </vt:variant>
    </vt:vector>
  </HeadingPairs>
  <TitlesOfParts>
    <vt:vector size="25" baseType="lpstr">
      <vt:lpstr>Office Theme</vt:lpstr>
      <vt:lpstr>1_Office Theme</vt:lpstr>
      <vt:lpstr>2_Office Theme</vt:lpstr>
      <vt:lpstr>Отчет Администрации сельского  поселения Красноусольский сельсовет муниципального района Гафурийский район республики Башкортостан за 2025 год</vt:lpstr>
      <vt:lpstr>Официальный сайт Администрации сельского поселения  Красноусольский сельсовет http://krasnousol.ru/ </vt:lpstr>
      <vt:lpstr>Воинский учет</vt:lpstr>
      <vt:lpstr>Бюджет сельского поселения на 2025 год</vt:lpstr>
      <vt:lpstr>Бюджет сельского поселения на 2025 год</vt:lpstr>
      <vt:lpstr>Благоустройство</vt:lpstr>
      <vt:lpstr>Благоустройство</vt:lpstr>
      <vt:lpstr>Благоустройство</vt:lpstr>
      <vt:lpstr>Презентация PowerPoint</vt:lpstr>
      <vt:lpstr>ППМИ-2025</vt:lpstr>
      <vt:lpstr>Пожарная безопасность</vt:lpstr>
      <vt:lpstr>Дорожная деятельность</vt:lpstr>
      <vt:lpstr>Жилищное хозяйство</vt:lpstr>
      <vt:lpstr>Жилищное хозяйство</vt:lpstr>
      <vt:lpstr>Культура, спорт и социальная сфера</vt:lpstr>
      <vt:lpstr>Культура, спорт и социальная сфера</vt:lpstr>
      <vt:lpstr>Правовая и информационная работа</vt:lpstr>
      <vt:lpstr>Правовая и информационная работа</vt:lpstr>
      <vt:lpstr>Правовая и информационная работа</vt:lpstr>
      <vt:lpstr>План на 2026 год</vt:lpstr>
      <vt:lpstr>План на 2026 год</vt:lpstr>
      <vt:lpstr>Отчет Администрации сельского  поселения Красноусольский сельсовет муниципального района Гафурийский район республики Башкортостан за 2025 год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ЕЖЕГОДНЫЙ ОТЧЕТ СЕЛЬСКОГО  ПОСЕЛЕНИЯ КРАСНОУСОЛЬСКИЙ СЕЛЬСОВЕТ</dc:title>
  <dc:creator>Галина Абдрахманова</dc:creator>
  <cp:lastModifiedBy>Usolka</cp:lastModifiedBy>
  <cp:revision>333</cp:revision>
  <cp:lastPrinted>2026-02-18T06:26:01Z</cp:lastPrinted>
  <dcterms:created xsi:type="dcterms:W3CDTF">2024-02-24T16:41:19Z</dcterms:created>
  <dcterms:modified xsi:type="dcterms:W3CDTF">2026-03-02T09:44:23Z</dcterms:modified>
</cp:coreProperties>
</file>